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60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90EB4919-B81E-4C13-B99E-696A7F139E58}">
  <a:tblStyle styleId="{90EB4919-B81E-4C13-B99E-696A7F139E58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369b9cead92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g369b9cead92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369ba4dfa0a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g369ba4dfa0a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369b9cead92_0_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369b9cead92_0_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rtl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youtu.be/TkZbH1aTogE?feature=shared" TargetMode="External"/><Relationship Id="rId4" Type="http://schemas.openxmlformats.org/officeDocument/2006/relationships/hyperlink" Target="http://www.youtube.com/watch?v=TkZbH1aTogE" TargetMode="External"/><Relationship Id="rId5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1" name="Google Shape;61;p14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{90EB4919-B81E-4C13-B99E-696A7F139E58}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45720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62" name="Google Shape;62;p14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1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3" name="Google Shape;63;p14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8" name="Google Shape;68;p15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{90EB4919-B81E-4C13-B99E-696A7F139E58}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a curated display of objects, artworks, or artifacts intended to educate, entertain, or inform visitors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“It is a widely held belief that the act of planning/designing exhibits for a museum is a simple and intuitive process. It is not!”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365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700"/>
                        <a:buFont typeface="Inter"/>
                        <a:buChar char="-"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Elizabeth Bogle, </a:t>
                      </a:r>
                      <a:r>
                        <a:rPr i="1"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Museum Exhibition Planning and Design, </a:t>
                      </a: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2013.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45720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69" name="Google Shape;69;p15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1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Museum Exhibit</a:t>
            </a:r>
            <a:endParaRPr b="1" sz="31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0" name="Google Shape;70;p15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6"/>
          <p:cNvSpPr txBox="1"/>
          <p:nvPr/>
        </p:nvSpPr>
        <p:spPr>
          <a:xfrm>
            <a:off x="92100" y="52950"/>
            <a:ext cx="4602000" cy="3428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VIDEO REFLECTION:</a:t>
            </a:r>
            <a:endParaRPr b="1" sz="15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3-5 sentences, answer the following prompt.</a:t>
            </a:r>
            <a:endParaRPr b="1" sz="15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15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What does the process of building the Human Origins exhibit reveal about how collaboration, access to evidence, and interpretation shape the way history is presented to the public?</a:t>
            </a:r>
            <a:endParaRPr sz="15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b="1" sz="15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6" name="Google Shape;76;p16"/>
          <p:cNvSpPr txBox="1"/>
          <p:nvPr/>
        </p:nvSpPr>
        <p:spPr>
          <a:xfrm>
            <a:off x="4893500" y="2946325"/>
            <a:ext cx="4123500" cy="3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1200" u="sng">
                <a:solidFill>
                  <a:schemeClr val="hlink"/>
                </a:solidFill>
                <a:latin typeface="Inter"/>
                <a:ea typeface="Inter"/>
                <a:cs typeface="Inter"/>
                <a:sym typeface="Inter"/>
                <a:hlinkClick r:id="rId3"/>
              </a:rPr>
              <a:t>PLAY VIDEO</a:t>
            </a:r>
            <a:r>
              <a:rPr lang="en" sz="1200">
                <a:latin typeface="Inter"/>
                <a:ea typeface="Inter"/>
                <a:cs typeface="Inter"/>
                <a:sym typeface="Inter"/>
              </a:rPr>
              <a:t>: Human Origins: Designing the Exhibition</a:t>
            </a:r>
            <a:endParaRPr sz="12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7" name="Google Shape;77;p16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  <p:pic>
        <p:nvPicPr>
          <p:cNvPr descr="This video takes you behind-the-scenes into the process of designing and building the Smithsonian's National Museum of Natural History's Hall of Human Origins. For more visit humanorigins.si.edu. &#10; &#10;This video is available with both English and Spanish closed captions." id="78" name="Google Shape;78;p16" title="Human Origins: Designing the Exhibition">
            <a:hlinkClick r:id="rId4"/>
          </p:cNvPr>
          <p:cNvPicPr preferRelativeResize="0"/>
          <p:nvPr/>
        </p:nvPicPr>
        <p:blipFill>
          <a:blip r:embed="rId5">
            <a:alphaModFix/>
          </a:blip>
          <a:stretch>
            <a:fillRect/>
          </a:stretch>
        </p:blipFill>
        <p:spPr>
          <a:xfrm>
            <a:off x="4853725" y="527175"/>
            <a:ext cx="4087075" cy="22989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