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y="10058400" cx="7772400"/>
  <p:notesSz cx="6858000" cy="9144000"/>
  <p:embeddedFontLst>
    <p:embeddedFont>
      <p:font typeface="Halant"/>
      <p:regular r:id="rId20"/>
      <p:bold r:id="rId21"/>
    </p:embeddedFont>
    <p:embeddedFont>
      <p:font typeface="Plus Jakarta Sans"/>
      <p:regular r:id="rId22"/>
      <p:bold r:id="rId23"/>
      <p:italic r:id="rId24"/>
      <p:boldItalic r:id="rId25"/>
    </p:embeddedFont>
    <p:embeddedFont>
      <p:font typeface="Inter"/>
      <p:regular r:id="rId26"/>
      <p:bold r:id="rId27"/>
      <p:italic r:id="rId28"/>
      <p:boldItalic r:id="rId29"/>
    </p:embeddedFont>
    <p:embeddedFont>
      <p:font typeface="Plus Jakarta Sans SemiBold"/>
      <p:regular r:id="rId30"/>
      <p:bold r:id="rId31"/>
      <p:italic r:id="rId32"/>
      <p:boldItalic r:id="rId33"/>
    </p:embeddedFont>
    <p:embeddedFont>
      <p:font typeface="Plus Jakarta Sans Medium"/>
      <p:regular r:id="rId34"/>
      <p:bold r:id="rId35"/>
      <p:italic r:id="rId36"/>
      <p:boldItalic r:id="rId37"/>
    </p:embeddedFont>
    <p:embeddedFont>
      <p:font typeface="Work Sans"/>
      <p:regular r:id="rId38"/>
      <p:bold r:id="rId39"/>
      <p:italic r:id="rId40"/>
      <p:boldItalic r:id="rId41"/>
    </p:embeddedFont>
    <p:embeddedFont>
      <p:font typeface="Open Sans"/>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2786187-3DD4-4E5E-B13E-ADDA3515CBFC}">
  <a:tblStyle styleId="{82786187-3DD4-4E5E-B13E-ADDA3515CBFC}"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758A5FEB-E69E-4B47-9287-014C4BCC1269}"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FF7552B0-FB01-4CB8-9BFD-3AEA69E81756}" styleName="Table_2">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WorkSans-italic.fntdata"/><Relationship Id="rId20" Type="http://schemas.openxmlformats.org/officeDocument/2006/relationships/font" Target="fonts/Halant-regular.fntdata"/><Relationship Id="rId42" Type="http://schemas.openxmlformats.org/officeDocument/2006/relationships/font" Target="fonts/OpenSans-regular.fntdata"/><Relationship Id="rId41" Type="http://schemas.openxmlformats.org/officeDocument/2006/relationships/font" Target="fonts/WorkSans-boldItalic.fntdata"/><Relationship Id="rId22" Type="http://schemas.openxmlformats.org/officeDocument/2006/relationships/font" Target="fonts/PlusJakartaSans-regular.fntdata"/><Relationship Id="rId44" Type="http://schemas.openxmlformats.org/officeDocument/2006/relationships/font" Target="fonts/OpenSans-italic.fntdata"/><Relationship Id="rId21" Type="http://schemas.openxmlformats.org/officeDocument/2006/relationships/font" Target="fonts/Halant-bold.fntdata"/><Relationship Id="rId43" Type="http://schemas.openxmlformats.org/officeDocument/2006/relationships/font" Target="fonts/OpenSans-bold.fntdata"/><Relationship Id="rId24" Type="http://schemas.openxmlformats.org/officeDocument/2006/relationships/font" Target="fonts/PlusJakartaSans-italic.fntdata"/><Relationship Id="rId23" Type="http://schemas.openxmlformats.org/officeDocument/2006/relationships/font" Target="fonts/PlusJakartaSans-bold.fntdata"/><Relationship Id="rId45" Type="http://schemas.openxmlformats.org/officeDocument/2006/relationships/font" Target="fonts/OpenSans-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Inter-regular.fntdata"/><Relationship Id="rId25" Type="http://schemas.openxmlformats.org/officeDocument/2006/relationships/font" Target="fonts/PlusJakartaSans-boldItalic.fntdata"/><Relationship Id="rId28" Type="http://schemas.openxmlformats.org/officeDocument/2006/relationships/font" Target="fonts/Inter-italic.fntdata"/><Relationship Id="rId27" Type="http://schemas.openxmlformats.org/officeDocument/2006/relationships/font" Target="fonts/Inter-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Inter-bold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SemiBold-bold.fntdata"/><Relationship Id="rId30" Type="http://schemas.openxmlformats.org/officeDocument/2006/relationships/font" Target="fonts/PlusJakartaSansSemiBold-regular.fntdata"/><Relationship Id="rId11" Type="http://schemas.openxmlformats.org/officeDocument/2006/relationships/slide" Target="slides/slide4.xml"/><Relationship Id="rId33" Type="http://schemas.openxmlformats.org/officeDocument/2006/relationships/font" Target="fonts/PlusJakartaSansSemiBold-boldItalic.fntdata"/><Relationship Id="rId10" Type="http://schemas.openxmlformats.org/officeDocument/2006/relationships/slide" Target="slides/slide3.xml"/><Relationship Id="rId32" Type="http://schemas.openxmlformats.org/officeDocument/2006/relationships/font" Target="fonts/PlusJakartaSansSemiBold-italic.fntdata"/><Relationship Id="rId13" Type="http://schemas.openxmlformats.org/officeDocument/2006/relationships/slide" Target="slides/slide6.xml"/><Relationship Id="rId35" Type="http://schemas.openxmlformats.org/officeDocument/2006/relationships/font" Target="fonts/PlusJakartaSansMedium-bold.fntdata"/><Relationship Id="rId12" Type="http://schemas.openxmlformats.org/officeDocument/2006/relationships/slide" Target="slides/slide5.xml"/><Relationship Id="rId34" Type="http://schemas.openxmlformats.org/officeDocument/2006/relationships/font" Target="fonts/PlusJakartaSansMedium-regular.fntdata"/><Relationship Id="rId15" Type="http://schemas.openxmlformats.org/officeDocument/2006/relationships/slide" Target="slides/slide8.xml"/><Relationship Id="rId37" Type="http://schemas.openxmlformats.org/officeDocument/2006/relationships/font" Target="fonts/PlusJakartaSansMedium-boldItalic.fntdata"/><Relationship Id="rId14" Type="http://schemas.openxmlformats.org/officeDocument/2006/relationships/slide" Target="slides/slide7.xml"/><Relationship Id="rId36" Type="http://schemas.openxmlformats.org/officeDocument/2006/relationships/font" Target="fonts/PlusJakartaSansMedium-italic.fntdata"/><Relationship Id="rId17" Type="http://schemas.openxmlformats.org/officeDocument/2006/relationships/slide" Target="slides/slide10.xml"/><Relationship Id="rId39" Type="http://schemas.openxmlformats.org/officeDocument/2006/relationships/font" Target="fonts/WorkSans-bold.fntdata"/><Relationship Id="rId16" Type="http://schemas.openxmlformats.org/officeDocument/2006/relationships/slide" Target="slides/slide9.xml"/><Relationship Id="rId38" Type="http://schemas.openxmlformats.org/officeDocument/2006/relationships/font" Target="fonts/WorkSans-regular.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39de1b9a4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39de1b9a4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e8739e168c_0_18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2e8739e168c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e315c2e0c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2e315c2e0c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60f2ac8815_0_3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260f2ac8815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39de1b9a4a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39de1b9a4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60f2ac8815_0_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260f2ac881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60f2ac8815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260f2ac881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60f2ac8815_0_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260f2ac881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e8739e168c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2e8739e168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60f2ac8815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260f2ac8815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e8739e168c_0_5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2e8739e168c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e8739e168c_0_25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e8739e168c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rtl="0" algn="ctr">
              <a:spcBef>
                <a:spcPts val="0"/>
              </a:spcBef>
              <a:spcAft>
                <a:spcPts val="0"/>
              </a:spcAft>
              <a:buSzPts val="5500"/>
              <a:buNone/>
              <a:defRPr sz="5500"/>
            </a:lvl1pPr>
            <a:lvl2pPr lvl="1" rtl="0" algn="ctr">
              <a:spcBef>
                <a:spcPts val="0"/>
              </a:spcBef>
              <a:spcAft>
                <a:spcPts val="0"/>
              </a:spcAft>
              <a:buSzPts val="5500"/>
              <a:buNone/>
              <a:defRPr sz="5500"/>
            </a:lvl2pPr>
            <a:lvl3pPr lvl="2" rtl="0" algn="ctr">
              <a:spcBef>
                <a:spcPts val="0"/>
              </a:spcBef>
              <a:spcAft>
                <a:spcPts val="0"/>
              </a:spcAft>
              <a:buSzPts val="5500"/>
              <a:buNone/>
              <a:defRPr sz="5500"/>
            </a:lvl3pPr>
            <a:lvl4pPr lvl="3" rtl="0" algn="ctr">
              <a:spcBef>
                <a:spcPts val="0"/>
              </a:spcBef>
              <a:spcAft>
                <a:spcPts val="0"/>
              </a:spcAft>
              <a:buSzPts val="5500"/>
              <a:buNone/>
              <a:defRPr sz="5500"/>
            </a:lvl4pPr>
            <a:lvl5pPr lvl="4" rtl="0" algn="ctr">
              <a:spcBef>
                <a:spcPts val="0"/>
              </a:spcBef>
              <a:spcAft>
                <a:spcPts val="0"/>
              </a:spcAft>
              <a:buSzPts val="5500"/>
              <a:buNone/>
              <a:defRPr sz="5500"/>
            </a:lvl5pPr>
            <a:lvl6pPr lvl="5" rtl="0" algn="ctr">
              <a:spcBef>
                <a:spcPts val="0"/>
              </a:spcBef>
              <a:spcAft>
                <a:spcPts val="0"/>
              </a:spcAft>
              <a:buSzPts val="5500"/>
              <a:buNone/>
              <a:defRPr sz="5500"/>
            </a:lvl6pPr>
            <a:lvl7pPr lvl="6" rtl="0" algn="ctr">
              <a:spcBef>
                <a:spcPts val="0"/>
              </a:spcBef>
              <a:spcAft>
                <a:spcPts val="0"/>
              </a:spcAft>
              <a:buSzPts val="5500"/>
              <a:buNone/>
              <a:defRPr sz="5500"/>
            </a:lvl7pPr>
            <a:lvl8pPr lvl="7" rtl="0" algn="ctr">
              <a:spcBef>
                <a:spcPts val="0"/>
              </a:spcBef>
              <a:spcAft>
                <a:spcPts val="0"/>
              </a:spcAft>
              <a:buSzPts val="5500"/>
              <a:buNone/>
              <a:defRPr sz="5500"/>
            </a:lvl8pPr>
            <a:lvl9pPr lvl="8" rtl="0"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rtl="0" algn="ctr">
              <a:lnSpc>
                <a:spcPct val="100000"/>
              </a:lnSpc>
              <a:spcBef>
                <a:spcPts val="0"/>
              </a:spcBef>
              <a:spcAft>
                <a:spcPts val="0"/>
              </a:spcAft>
              <a:buSzPts val="3000"/>
              <a:buNone/>
              <a:defRPr sz="3000"/>
            </a:lvl1pPr>
            <a:lvl2pPr lvl="1" rtl="0" algn="ctr">
              <a:lnSpc>
                <a:spcPct val="100000"/>
              </a:lnSpc>
              <a:spcBef>
                <a:spcPts val="0"/>
              </a:spcBef>
              <a:spcAft>
                <a:spcPts val="0"/>
              </a:spcAft>
              <a:buSzPts val="3000"/>
              <a:buNone/>
              <a:defRPr sz="3000"/>
            </a:lvl2pPr>
            <a:lvl3pPr lvl="2" rtl="0" algn="ctr">
              <a:lnSpc>
                <a:spcPct val="100000"/>
              </a:lnSpc>
              <a:spcBef>
                <a:spcPts val="0"/>
              </a:spcBef>
              <a:spcAft>
                <a:spcPts val="0"/>
              </a:spcAft>
              <a:buSzPts val="3000"/>
              <a:buNone/>
              <a:defRPr sz="3000"/>
            </a:lvl3pPr>
            <a:lvl4pPr lvl="3" rtl="0" algn="ctr">
              <a:lnSpc>
                <a:spcPct val="100000"/>
              </a:lnSpc>
              <a:spcBef>
                <a:spcPts val="0"/>
              </a:spcBef>
              <a:spcAft>
                <a:spcPts val="0"/>
              </a:spcAft>
              <a:buSzPts val="3000"/>
              <a:buNone/>
              <a:defRPr sz="3000"/>
            </a:lvl4pPr>
            <a:lvl5pPr lvl="4" rtl="0" algn="ctr">
              <a:lnSpc>
                <a:spcPct val="100000"/>
              </a:lnSpc>
              <a:spcBef>
                <a:spcPts val="0"/>
              </a:spcBef>
              <a:spcAft>
                <a:spcPts val="0"/>
              </a:spcAft>
              <a:buSzPts val="3000"/>
              <a:buNone/>
              <a:defRPr sz="3000"/>
            </a:lvl5pPr>
            <a:lvl6pPr lvl="5" rtl="0" algn="ctr">
              <a:lnSpc>
                <a:spcPct val="100000"/>
              </a:lnSpc>
              <a:spcBef>
                <a:spcPts val="0"/>
              </a:spcBef>
              <a:spcAft>
                <a:spcPts val="0"/>
              </a:spcAft>
              <a:buSzPts val="3000"/>
              <a:buNone/>
              <a:defRPr sz="3000"/>
            </a:lvl6pPr>
            <a:lvl7pPr lvl="6" rtl="0" algn="ctr">
              <a:lnSpc>
                <a:spcPct val="100000"/>
              </a:lnSpc>
              <a:spcBef>
                <a:spcPts val="0"/>
              </a:spcBef>
              <a:spcAft>
                <a:spcPts val="0"/>
              </a:spcAft>
              <a:buSzPts val="3000"/>
              <a:buNone/>
              <a:defRPr sz="3000"/>
            </a:lvl7pPr>
            <a:lvl8pPr lvl="7" rtl="0" algn="ctr">
              <a:lnSpc>
                <a:spcPct val="100000"/>
              </a:lnSpc>
              <a:spcBef>
                <a:spcPts val="0"/>
              </a:spcBef>
              <a:spcAft>
                <a:spcPts val="0"/>
              </a:spcAft>
              <a:buSzPts val="3000"/>
              <a:buNone/>
              <a:defRPr sz="3000"/>
            </a:lvl8pPr>
            <a:lvl9pPr lvl="8" rtl="0"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rtl="0" algn="ctr">
              <a:spcBef>
                <a:spcPts val="0"/>
              </a:spcBef>
              <a:spcAft>
                <a:spcPts val="0"/>
              </a:spcAft>
              <a:buSzPts val="3800"/>
              <a:buNone/>
              <a:defRPr sz="3800"/>
            </a:lvl1pPr>
            <a:lvl2pPr lvl="1" rtl="0" algn="ctr">
              <a:spcBef>
                <a:spcPts val="0"/>
              </a:spcBef>
              <a:spcAft>
                <a:spcPts val="0"/>
              </a:spcAft>
              <a:buSzPts val="3800"/>
              <a:buNone/>
              <a:defRPr sz="3800"/>
            </a:lvl2pPr>
            <a:lvl3pPr lvl="2" rtl="0" algn="ctr">
              <a:spcBef>
                <a:spcPts val="0"/>
              </a:spcBef>
              <a:spcAft>
                <a:spcPts val="0"/>
              </a:spcAft>
              <a:buSzPts val="3800"/>
              <a:buNone/>
              <a:defRPr sz="3800"/>
            </a:lvl3pPr>
            <a:lvl4pPr lvl="3" rtl="0" algn="ctr">
              <a:spcBef>
                <a:spcPts val="0"/>
              </a:spcBef>
              <a:spcAft>
                <a:spcPts val="0"/>
              </a:spcAft>
              <a:buSzPts val="3800"/>
              <a:buNone/>
              <a:defRPr sz="3800"/>
            </a:lvl4pPr>
            <a:lvl5pPr lvl="4" rtl="0" algn="ctr">
              <a:spcBef>
                <a:spcPts val="0"/>
              </a:spcBef>
              <a:spcAft>
                <a:spcPts val="0"/>
              </a:spcAft>
              <a:buSzPts val="3800"/>
              <a:buNone/>
              <a:defRPr sz="3800"/>
            </a:lvl5pPr>
            <a:lvl6pPr lvl="5" rtl="0" algn="ctr">
              <a:spcBef>
                <a:spcPts val="0"/>
              </a:spcBef>
              <a:spcAft>
                <a:spcPts val="0"/>
              </a:spcAft>
              <a:buSzPts val="3800"/>
              <a:buNone/>
              <a:defRPr sz="3800"/>
            </a:lvl6pPr>
            <a:lvl7pPr lvl="6" rtl="0" algn="ctr">
              <a:spcBef>
                <a:spcPts val="0"/>
              </a:spcBef>
              <a:spcAft>
                <a:spcPts val="0"/>
              </a:spcAft>
              <a:buSzPts val="3800"/>
              <a:buNone/>
              <a:defRPr sz="3800"/>
            </a:lvl7pPr>
            <a:lvl8pPr lvl="7" rtl="0" algn="ctr">
              <a:spcBef>
                <a:spcPts val="0"/>
              </a:spcBef>
              <a:spcAft>
                <a:spcPts val="0"/>
              </a:spcAft>
              <a:buSzPts val="3800"/>
              <a:buNone/>
              <a:defRPr sz="3800"/>
            </a:lvl8pPr>
            <a:lvl9pPr lvl="8" rtl="0"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rtl="0">
              <a:spcBef>
                <a:spcPts val="0"/>
              </a:spcBef>
              <a:spcAft>
                <a:spcPts val="0"/>
              </a:spcAft>
              <a:buSzPts val="1900"/>
              <a:buChar char="●"/>
              <a:defRPr/>
            </a:lvl1pPr>
            <a:lvl2pPr indent="-323850" lvl="1" marL="914400" rtl="0">
              <a:spcBef>
                <a:spcPts val="1700"/>
              </a:spcBef>
              <a:spcAft>
                <a:spcPts val="0"/>
              </a:spcAft>
              <a:buSzPts val="1500"/>
              <a:buChar char="○"/>
              <a:defRPr/>
            </a:lvl2pPr>
            <a:lvl3pPr indent="-323850" lvl="2" marL="1371600" rtl="0">
              <a:spcBef>
                <a:spcPts val="1700"/>
              </a:spcBef>
              <a:spcAft>
                <a:spcPts val="0"/>
              </a:spcAft>
              <a:buSzPts val="1500"/>
              <a:buChar char="■"/>
              <a:defRPr/>
            </a:lvl3pPr>
            <a:lvl4pPr indent="-323850" lvl="3" marL="1828800" rtl="0">
              <a:spcBef>
                <a:spcPts val="1700"/>
              </a:spcBef>
              <a:spcAft>
                <a:spcPts val="0"/>
              </a:spcAft>
              <a:buSzPts val="1500"/>
              <a:buChar char="●"/>
              <a:defRPr/>
            </a:lvl4pPr>
            <a:lvl5pPr indent="-323850" lvl="4" marL="2286000" rtl="0">
              <a:spcBef>
                <a:spcPts val="1700"/>
              </a:spcBef>
              <a:spcAft>
                <a:spcPts val="0"/>
              </a:spcAft>
              <a:buSzPts val="1500"/>
              <a:buChar char="○"/>
              <a:defRPr/>
            </a:lvl5pPr>
            <a:lvl6pPr indent="-323850" lvl="5" marL="2743200" rtl="0">
              <a:spcBef>
                <a:spcPts val="1700"/>
              </a:spcBef>
              <a:spcAft>
                <a:spcPts val="0"/>
              </a:spcAft>
              <a:buSzPts val="1500"/>
              <a:buChar char="■"/>
              <a:defRPr/>
            </a:lvl6pPr>
            <a:lvl7pPr indent="-323850" lvl="6" marL="3200400" rtl="0">
              <a:spcBef>
                <a:spcPts val="1700"/>
              </a:spcBef>
              <a:spcAft>
                <a:spcPts val="0"/>
              </a:spcAft>
              <a:buSzPts val="1500"/>
              <a:buChar char="●"/>
              <a:defRPr/>
            </a:lvl7pPr>
            <a:lvl8pPr indent="-323850" lvl="7" marL="3657600" rtl="0">
              <a:spcBef>
                <a:spcPts val="1700"/>
              </a:spcBef>
              <a:spcAft>
                <a:spcPts val="0"/>
              </a:spcAft>
              <a:buSzPts val="1500"/>
              <a:buChar char="○"/>
              <a:defRPr/>
            </a:lvl8pPr>
            <a:lvl9pPr indent="-323850" lvl="8" marL="4114800" rtl="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rtl="0">
              <a:spcBef>
                <a:spcPts val="0"/>
              </a:spcBef>
              <a:spcAft>
                <a:spcPts val="0"/>
              </a:spcAft>
              <a:buSzPts val="1500"/>
              <a:buChar char="●"/>
              <a:defRPr sz="1500"/>
            </a:lvl1pPr>
            <a:lvl2pPr indent="-311150" lvl="1" marL="914400" rtl="0">
              <a:spcBef>
                <a:spcPts val="1700"/>
              </a:spcBef>
              <a:spcAft>
                <a:spcPts val="0"/>
              </a:spcAft>
              <a:buSzPts val="1300"/>
              <a:buChar char="○"/>
              <a:defRPr sz="1300"/>
            </a:lvl2pPr>
            <a:lvl3pPr indent="-311150" lvl="2" marL="1371600" rtl="0">
              <a:spcBef>
                <a:spcPts val="1700"/>
              </a:spcBef>
              <a:spcAft>
                <a:spcPts val="0"/>
              </a:spcAft>
              <a:buSzPts val="1300"/>
              <a:buChar char="■"/>
              <a:defRPr sz="1300"/>
            </a:lvl3pPr>
            <a:lvl4pPr indent="-311150" lvl="3" marL="1828800" rtl="0">
              <a:spcBef>
                <a:spcPts val="1700"/>
              </a:spcBef>
              <a:spcAft>
                <a:spcPts val="0"/>
              </a:spcAft>
              <a:buSzPts val="1300"/>
              <a:buChar char="●"/>
              <a:defRPr sz="1300"/>
            </a:lvl4pPr>
            <a:lvl5pPr indent="-311150" lvl="4" marL="2286000" rtl="0">
              <a:spcBef>
                <a:spcPts val="1700"/>
              </a:spcBef>
              <a:spcAft>
                <a:spcPts val="0"/>
              </a:spcAft>
              <a:buSzPts val="1300"/>
              <a:buChar char="○"/>
              <a:defRPr sz="1300"/>
            </a:lvl5pPr>
            <a:lvl6pPr indent="-311150" lvl="5" marL="2743200" rtl="0">
              <a:spcBef>
                <a:spcPts val="1700"/>
              </a:spcBef>
              <a:spcAft>
                <a:spcPts val="0"/>
              </a:spcAft>
              <a:buSzPts val="1300"/>
              <a:buChar char="■"/>
              <a:defRPr sz="1300"/>
            </a:lvl6pPr>
            <a:lvl7pPr indent="-311150" lvl="6" marL="3200400" rtl="0">
              <a:spcBef>
                <a:spcPts val="1700"/>
              </a:spcBef>
              <a:spcAft>
                <a:spcPts val="0"/>
              </a:spcAft>
              <a:buSzPts val="1300"/>
              <a:buChar char="●"/>
              <a:defRPr sz="1300"/>
            </a:lvl7pPr>
            <a:lvl8pPr indent="-311150" lvl="7" marL="3657600" rtl="0">
              <a:spcBef>
                <a:spcPts val="1700"/>
              </a:spcBef>
              <a:spcAft>
                <a:spcPts val="0"/>
              </a:spcAft>
              <a:buSzPts val="1300"/>
              <a:buChar char="○"/>
              <a:defRPr sz="1300"/>
            </a:lvl8pPr>
            <a:lvl9pPr indent="-311150" lvl="8" marL="4114800" rtl="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rtl="0">
              <a:spcBef>
                <a:spcPts val="0"/>
              </a:spcBef>
              <a:spcAft>
                <a:spcPts val="0"/>
              </a:spcAft>
              <a:buSzPts val="1500"/>
              <a:buChar char="●"/>
              <a:defRPr sz="1500"/>
            </a:lvl1pPr>
            <a:lvl2pPr indent="-311150" lvl="1" marL="914400" rtl="0">
              <a:spcBef>
                <a:spcPts val="1700"/>
              </a:spcBef>
              <a:spcAft>
                <a:spcPts val="0"/>
              </a:spcAft>
              <a:buSzPts val="1300"/>
              <a:buChar char="○"/>
              <a:defRPr sz="1300"/>
            </a:lvl2pPr>
            <a:lvl3pPr indent="-311150" lvl="2" marL="1371600" rtl="0">
              <a:spcBef>
                <a:spcPts val="1700"/>
              </a:spcBef>
              <a:spcAft>
                <a:spcPts val="0"/>
              </a:spcAft>
              <a:buSzPts val="1300"/>
              <a:buChar char="■"/>
              <a:defRPr sz="1300"/>
            </a:lvl3pPr>
            <a:lvl4pPr indent="-311150" lvl="3" marL="1828800" rtl="0">
              <a:spcBef>
                <a:spcPts val="1700"/>
              </a:spcBef>
              <a:spcAft>
                <a:spcPts val="0"/>
              </a:spcAft>
              <a:buSzPts val="1300"/>
              <a:buChar char="●"/>
              <a:defRPr sz="1300"/>
            </a:lvl4pPr>
            <a:lvl5pPr indent="-311150" lvl="4" marL="2286000" rtl="0">
              <a:spcBef>
                <a:spcPts val="1700"/>
              </a:spcBef>
              <a:spcAft>
                <a:spcPts val="0"/>
              </a:spcAft>
              <a:buSzPts val="1300"/>
              <a:buChar char="○"/>
              <a:defRPr sz="1300"/>
            </a:lvl5pPr>
            <a:lvl6pPr indent="-311150" lvl="5" marL="2743200" rtl="0">
              <a:spcBef>
                <a:spcPts val="1700"/>
              </a:spcBef>
              <a:spcAft>
                <a:spcPts val="0"/>
              </a:spcAft>
              <a:buSzPts val="1300"/>
              <a:buChar char="■"/>
              <a:defRPr sz="1300"/>
            </a:lvl6pPr>
            <a:lvl7pPr indent="-311150" lvl="6" marL="3200400" rtl="0">
              <a:spcBef>
                <a:spcPts val="1700"/>
              </a:spcBef>
              <a:spcAft>
                <a:spcPts val="0"/>
              </a:spcAft>
              <a:buSzPts val="1300"/>
              <a:buChar char="●"/>
              <a:defRPr sz="1300"/>
            </a:lvl7pPr>
            <a:lvl8pPr indent="-311150" lvl="7" marL="3657600" rtl="0">
              <a:spcBef>
                <a:spcPts val="1700"/>
              </a:spcBef>
              <a:spcAft>
                <a:spcPts val="0"/>
              </a:spcAft>
              <a:buSzPts val="1300"/>
              <a:buChar char="○"/>
              <a:defRPr sz="1300"/>
            </a:lvl8pPr>
            <a:lvl9pPr indent="-311150" lvl="8" marL="4114800" rtl="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rtl="0">
              <a:spcBef>
                <a:spcPts val="0"/>
              </a:spcBef>
              <a:spcAft>
                <a:spcPts val="0"/>
              </a:spcAft>
              <a:buSzPts val="2500"/>
              <a:buNone/>
              <a:defRPr sz="2500"/>
            </a:lvl1pPr>
            <a:lvl2pPr lvl="1" rtl="0">
              <a:spcBef>
                <a:spcPts val="0"/>
              </a:spcBef>
              <a:spcAft>
                <a:spcPts val="0"/>
              </a:spcAft>
              <a:buSzPts val="2500"/>
              <a:buNone/>
              <a:defRPr sz="2500"/>
            </a:lvl2pPr>
            <a:lvl3pPr lvl="2" rtl="0">
              <a:spcBef>
                <a:spcPts val="0"/>
              </a:spcBef>
              <a:spcAft>
                <a:spcPts val="0"/>
              </a:spcAft>
              <a:buSzPts val="2500"/>
              <a:buNone/>
              <a:defRPr sz="2500"/>
            </a:lvl3pPr>
            <a:lvl4pPr lvl="3" rtl="0">
              <a:spcBef>
                <a:spcPts val="0"/>
              </a:spcBef>
              <a:spcAft>
                <a:spcPts val="0"/>
              </a:spcAft>
              <a:buSzPts val="2500"/>
              <a:buNone/>
              <a:defRPr sz="2500"/>
            </a:lvl4pPr>
            <a:lvl5pPr lvl="4" rtl="0">
              <a:spcBef>
                <a:spcPts val="0"/>
              </a:spcBef>
              <a:spcAft>
                <a:spcPts val="0"/>
              </a:spcAft>
              <a:buSzPts val="2500"/>
              <a:buNone/>
              <a:defRPr sz="2500"/>
            </a:lvl5pPr>
            <a:lvl6pPr lvl="5" rtl="0">
              <a:spcBef>
                <a:spcPts val="0"/>
              </a:spcBef>
              <a:spcAft>
                <a:spcPts val="0"/>
              </a:spcAft>
              <a:buSzPts val="2500"/>
              <a:buNone/>
              <a:defRPr sz="2500"/>
            </a:lvl6pPr>
            <a:lvl7pPr lvl="6" rtl="0">
              <a:spcBef>
                <a:spcPts val="0"/>
              </a:spcBef>
              <a:spcAft>
                <a:spcPts val="0"/>
              </a:spcAft>
              <a:buSzPts val="2500"/>
              <a:buNone/>
              <a:defRPr sz="2500"/>
            </a:lvl7pPr>
            <a:lvl8pPr lvl="7" rtl="0">
              <a:spcBef>
                <a:spcPts val="0"/>
              </a:spcBef>
              <a:spcAft>
                <a:spcPts val="0"/>
              </a:spcAft>
              <a:buSzPts val="2500"/>
              <a:buNone/>
              <a:defRPr sz="2500"/>
            </a:lvl8pPr>
            <a:lvl9pPr lvl="8" rtl="0">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rtl="0">
              <a:spcBef>
                <a:spcPts val="0"/>
              </a:spcBef>
              <a:spcAft>
                <a:spcPts val="0"/>
              </a:spcAft>
              <a:buSzPts val="1300"/>
              <a:buChar char="●"/>
              <a:defRPr sz="1300"/>
            </a:lvl1pPr>
            <a:lvl2pPr indent="-311150" lvl="1" marL="914400" rtl="0">
              <a:spcBef>
                <a:spcPts val="1700"/>
              </a:spcBef>
              <a:spcAft>
                <a:spcPts val="0"/>
              </a:spcAft>
              <a:buSzPts val="1300"/>
              <a:buChar char="○"/>
              <a:defRPr sz="1300"/>
            </a:lvl2pPr>
            <a:lvl3pPr indent="-311150" lvl="2" marL="1371600" rtl="0">
              <a:spcBef>
                <a:spcPts val="1700"/>
              </a:spcBef>
              <a:spcAft>
                <a:spcPts val="0"/>
              </a:spcAft>
              <a:buSzPts val="1300"/>
              <a:buChar char="■"/>
              <a:defRPr sz="1300"/>
            </a:lvl3pPr>
            <a:lvl4pPr indent="-311150" lvl="3" marL="1828800" rtl="0">
              <a:spcBef>
                <a:spcPts val="1700"/>
              </a:spcBef>
              <a:spcAft>
                <a:spcPts val="0"/>
              </a:spcAft>
              <a:buSzPts val="1300"/>
              <a:buChar char="●"/>
              <a:defRPr sz="1300"/>
            </a:lvl4pPr>
            <a:lvl5pPr indent="-311150" lvl="4" marL="2286000" rtl="0">
              <a:spcBef>
                <a:spcPts val="1700"/>
              </a:spcBef>
              <a:spcAft>
                <a:spcPts val="0"/>
              </a:spcAft>
              <a:buSzPts val="1300"/>
              <a:buChar char="○"/>
              <a:defRPr sz="1300"/>
            </a:lvl5pPr>
            <a:lvl6pPr indent="-311150" lvl="5" marL="2743200" rtl="0">
              <a:spcBef>
                <a:spcPts val="1700"/>
              </a:spcBef>
              <a:spcAft>
                <a:spcPts val="0"/>
              </a:spcAft>
              <a:buSzPts val="1300"/>
              <a:buChar char="■"/>
              <a:defRPr sz="1300"/>
            </a:lvl6pPr>
            <a:lvl7pPr indent="-311150" lvl="6" marL="3200400" rtl="0">
              <a:spcBef>
                <a:spcPts val="1700"/>
              </a:spcBef>
              <a:spcAft>
                <a:spcPts val="0"/>
              </a:spcAft>
              <a:buSzPts val="1300"/>
              <a:buChar char="●"/>
              <a:defRPr sz="1300"/>
            </a:lvl7pPr>
            <a:lvl8pPr indent="-311150" lvl="7" marL="3657600" rtl="0">
              <a:spcBef>
                <a:spcPts val="1700"/>
              </a:spcBef>
              <a:spcAft>
                <a:spcPts val="0"/>
              </a:spcAft>
              <a:buSzPts val="1300"/>
              <a:buChar char="○"/>
              <a:defRPr sz="1300"/>
            </a:lvl8pPr>
            <a:lvl9pPr indent="-311150" lvl="8" marL="4114800" rtl="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rtl="0">
              <a:spcBef>
                <a:spcPts val="0"/>
              </a:spcBef>
              <a:spcAft>
                <a:spcPts val="0"/>
              </a:spcAft>
              <a:buSzPts val="5100"/>
              <a:buNone/>
              <a:defRPr sz="5100"/>
            </a:lvl1pPr>
            <a:lvl2pPr lvl="1" rtl="0">
              <a:spcBef>
                <a:spcPts val="0"/>
              </a:spcBef>
              <a:spcAft>
                <a:spcPts val="0"/>
              </a:spcAft>
              <a:buSzPts val="5100"/>
              <a:buNone/>
              <a:defRPr sz="5100"/>
            </a:lvl2pPr>
            <a:lvl3pPr lvl="2" rtl="0">
              <a:spcBef>
                <a:spcPts val="0"/>
              </a:spcBef>
              <a:spcAft>
                <a:spcPts val="0"/>
              </a:spcAft>
              <a:buSzPts val="5100"/>
              <a:buNone/>
              <a:defRPr sz="5100"/>
            </a:lvl3pPr>
            <a:lvl4pPr lvl="3" rtl="0">
              <a:spcBef>
                <a:spcPts val="0"/>
              </a:spcBef>
              <a:spcAft>
                <a:spcPts val="0"/>
              </a:spcAft>
              <a:buSzPts val="5100"/>
              <a:buNone/>
              <a:defRPr sz="5100"/>
            </a:lvl4pPr>
            <a:lvl5pPr lvl="4" rtl="0">
              <a:spcBef>
                <a:spcPts val="0"/>
              </a:spcBef>
              <a:spcAft>
                <a:spcPts val="0"/>
              </a:spcAft>
              <a:buSzPts val="5100"/>
              <a:buNone/>
              <a:defRPr sz="5100"/>
            </a:lvl5pPr>
            <a:lvl6pPr lvl="5" rtl="0">
              <a:spcBef>
                <a:spcPts val="0"/>
              </a:spcBef>
              <a:spcAft>
                <a:spcPts val="0"/>
              </a:spcAft>
              <a:buSzPts val="5100"/>
              <a:buNone/>
              <a:defRPr sz="5100"/>
            </a:lvl6pPr>
            <a:lvl7pPr lvl="6" rtl="0">
              <a:spcBef>
                <a:spcPts val="0"/>
              </a:spcBef>
              <a:spcAft>
                <a:spcPts val="0"/>
              </a:spcAft>
              <a:buSzPts val="5100"/>
              <a:buNone/>
              <a:defRPr sz="5100"/>
            </a:lvl7pPr>
            <a:lvl8pPr lvl="7" rtl="0">
              <a:spcBef>
                <a:spcPts val="0"/>
              </a:spcBef>
              <a:spcAft>
                <a:spcPts val="0"/>
              </a:spcAft>
              <a:buSzPts val="5100"/>
              <a:buNone/>
              <a:defRPr sz="5100"/>
            </a:lvl8pPr>
            <a:lvl9pPr lvl="8" rtl="0">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rtl="0" algn="ctr">
              <a:spcBef>
                <a:spcPts val="0"/>
              </a:spcBef>
              <a:spcAft>
                <a:spcPts val="0"/>
              </a:spcAft>
              <a:buSzPts val="4400"/>
              <a:buNone/>
              <a:defRPr sz="4400"/>
            </a:lvl1pPr>
            <a:lvl2pPr lvl="1" rtl="0" algn="ctr">
              <a:spcBef>
                <a:spcPts val="0"/>
              </a:spcBef>
              <a:spcAft>
                <a:spcPts val="0"/>
              </a:spcAft>
              <a:buSzPts val="4400"/>
              <a:buNone/>
              <a:defRPr sz="4400"/>
            </a:lvl2pPr>
            <a:lvl3pPr lvl="2" rtl="0" algn="ctr">
              <a:spcBef>
                <a:spcPts val="0"/>
              </a:spcBef>
              <a:spcAft>
                <a:spcPts val="0"/>
              </a:spcAft>
              <a:buSzPts val="4400"/>
              <a:buNone/>
              <a:defRPr sz="4400"/>
            </a:lvl3pPr>
            <a:lvl4pPr lvl="3" rtl="0" algn="ctr">
              <a:spcBef>
                <a:spcPts val="0"/>
              </a:spcBef>
              <a:spcAft>
                <a:spcPts val="0"/>
              </a:spcAft>
              <a:buSzPts val="4400"/>
              <a:buNone/>
              <a:defRPr sz="4400"/>
            </a:lvl4pPr>
            <a:lvl5pPr lvl="4" rtl="0" algn="ctr">
              <a:spcBef>
                <a:spcPts val="0"/>
              </a:spcBef>
              <a:spcAft>
                <a:spcPts val="0"/>
              </a:spcAft>
              <a:buSzPts val="4400"/>
              <a:buNone/>
              <a:defRPr sz="4400"/>
            </a:lvl5pPr>
            <a:lvl6pPr lvl="5" rtl="0" algn="ctr">
              <a:spcBef>
                <a:spcPts val="0"/>
              </a:spcBef>
              <a:spcAft>
                <a:spcPts val="0"/>
              </a:spcAft>
              <a:buSzPts val="4400"/>
              <a:buNone/>
              <a:defRPr sz="4400"/>
            </a:lvl6pPr>
            <a:lvl7pPr lvl="6" rtl="0" algn="ctr">
              <a:spcBef>
                <a:spcPts val="0"/>
              </a:spcBef>
              <a:spcAft>
                <a:spcPts val="0"/>
              </a:spcAft>
              <a:buSzPts val="4400"/>
              <a:buNone/>
              <a:defRPr sz="4400"/>
            </a:lvl7pPr>
            <a:lvl8pPr lvl="7" rtl="0" algn="ctr">
              <a:spcBef>
                <a:spcPts val="0"/>
              </a:spcBef>
              <a:spcAft>
                <a:spcPts val="0"/>
              </a:spcAft>
              <a:buSzPts val="4400"/>
              <a:buNone/>
              <a:defRPr sz="4400"/>
            </a:lvl8pPr>
            <a:lvl9pPr lvl="8" rtl="0"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rtl="0" algn="ctr">
              <a:lnSpc>
                <a:spcPct val="100000"/>
              </a:lnSpc>
              <a:spcBef>
                <a:spcPts val="0"/>
              </a:spcBef>
              <a:spcAft>
                <a:spcPts val="0"/>
              </a:spcAft>
              <a:buSzPts val="2200"/>
              <a:buNone/>
              <a:defRPr sz="2200"/>
            </a:lvl1pPr>
            <a:lvl2pPr lvl="1" rtl="0" algn="ctr">
              <a:lnSpc>
                <a:spcPct val="100000"/>
              </a:lnSpc>
              <a:spcBef>
                <a:spcPts val="0"/>
              </a:spcBef>
              <a:spcAft>
                <a:spcPts val="0"/>
              </a:spcAft>
              <a:buSzPts val="2200"/>
              <a:buNone/>
              <a:defRPr sz="2200"/>
            </a:lvl2pPr>
            <a:lvl3pPr lvl="2" rtl="0" algn="ctr">
              <a:lnSpc>
                <a:spcPct val="100000"/>
              </a:lnSpc>
              <a:spcBef>
                <a:spcPts val="0"/>
              </a:spcBef>
              <a:spcAft>
                <a:spcPts val="0"/>
              </a:spcAft>
              <a:buSzPts val="2200"/>
              <a:buNone/>
              <a:defRPr sz="2200"/>
            </a:lvl3pPr>
            <a:lvl4pPr lvl="3" rtl="0" algn="ctr">
              <a:lnSpc>
                <a:spcPct val="100000"/>
              </a:lnSpc>
              <a:spcBef>
                <a:spcPts val="0"/>
              </a:spcBef>
              <a:spcAft>
                <a:spcPts val="0"/>
              </a:spcAft>
              <a:buSzPts val="2200"/>
              <a:buNone/>
              <a:defRPr sz="2200"/>
            </a:lvl4pPr>
            <a:lvl5pPr lvl="4" rtl="0" algn="ctr">
              <a:lnSpc>
                <a:spcPct val="100000"/>
              </a:lnSpc>
              <a:spcBef>
                <a:spcPts val="0"/>
              </a:spcBef>
              <a:spcAft>
                <a:spcPts val="0"/>
              </a:spcAft>
              <a:buSzPts val="2200"/>
              <a:buNone/>
              <a:defRPr sz="2200"/>
            </a:lvl5pPr>
            <a:lvl6pPr lvl="5" rtl="0" algn="ctr">
              <a:lnSpc>
                <a:spcPct val="100000"/>
              </a:lnSpc>
              <a:spcBef>
                <a:spcPts val="0"/>
              </a:spcBef>
              <a:spcAft>
                <a:spcPts val="0"/>
              </a:spcAft>
              <a:buSzPts val="2200"/>
              <a:buNone/>
              <a:defRPr sz="2200"/>
            </a:lvl6pPr>
            <a:lvl7pPr lvl="6" rtl="0" algn="ctr">
              <a:lnSpc>
                <a:spcPct val="100000"/>
              </a:lnSpc>
              <a:spcBef>
                <a:spcPts val="0"/>
              </a:spcBef>
              <a:spcAft>
                <a:spcPts val="0"/>
              </a:spcAft>
              <a:buSzPts val="2200"/>
              <a:buNone/>
              <a:defRPr sz="2200"/>
            </a:lvl7pPr>
            <a:lvl8pPr lvl="7" rtl="0" algn="ctr">
              <a:lnSpc>
                <a:spcPct val="100000"/>
              </a:lnSpc>
              <a:spcBef>
                <a:spcPts val="0"/>
              </a:spcBef>
              <a:spcAft>
                <a:spcPts val="0"/>
              </a:spcAft>
              <a:buSzPts val="2200"/>
              <a:buNone/>
              <a:defRPr sz="2200"/>
            </a:lvl8pPr>
            <a:lvl9pPr lvl="8" rtl="0"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rtl="0">
              <a:spcBef>
                <a:spcPts val="0"/>
              </a:spcBef>
              <a:spcAft>
                <a:spcPts val="0"/>
              </a:spcAft>
              <a:buSzPts val="1900"/>
              <a:buChar char="●"/>
              <a:defRPr/>
            </a:lvl1pPr>
            <a:lvl2pPr indent="-323850" lvl="1" marL="914400" rtl="0">
              <a:spcBef>
                <a:spcPts val="1700"/>
              </a:spcBef>
              <a:spcAft>
                <a:spcPts val="0"/>
              </a:spcAft>
              <a:buSzPts val="1500"/>
              <a:buChar char="○"/>
              <a:defRPr/>
            </a:lvl2pPr>
            <a:lvl3pPr indent="-323850" lvl="2" marL="1371600" rtl="0">
              <a:spcBef>
                <a:spcPts val="1700"/>
              </a:spcBef>
              <a:spcAft>
                <a:spcPts val="0"/>
              </a:spcAft>
              <a:buSzPts val="1500"/>
              <a:buChar char="■"/>
              <a:defRPr/>
            </a:lvl3pPr>
            <a:lvl4pPr indent="-323850" lvl="3" marL="1828800" rtl="0">
              <a:spcBef>
                <a:spcPts val="1700"/>
              </a:spcBef>
              <a:spcAft>
                <a:spcPts val="0"/>
              </a:spcAft>
              <a:buSzPts val="1500"/>
              <a:buChar char="●"/>
              <a:defRPr/>
            </a:lvl4pPr>
            <a:lvl5pPr indent="-323850" lvl="4" marL="2286000" rtl="0">
              <a:spcBef>
                <a:spcPts val="1700"/>
              </a:spcBef>
              <a:spcAft>
                <a:spcPts val="0"/>
              </a:spcAft>
              <a:buSzPts val="1500"/>
              <a:buChar char="○"/>
              <a:defRPr/>
            </a:lvl5pPr>
            <a:lvl6pPr indent="-323850" lvl="5" marL="2743200" rtl="0">
              <a:spcBef>
                <a:spcPts val="1700"/>
              </a:spcBef>
              <a:spcAft>
                <a:spcPts val="0"/>
              </a:spcAft>
              <a:buSzPts val="1500"/>
              <a:buChar char="■"/>
              <a:defRPr/>
            </a:lvl6pPr>
            <a:lvl7pPr indent="-323850" lvl="6" marL="3200400" rtl="0">
              <a:spcBef>
                <a:spcPts val="1700"/>
              </a:spcBef>
              <a:spcAft>
                <a:spcPts val="0"/>
              </a:spcAft>
              <a:buSzPts val="1500"/>
              <a:buChar char="●"/>
              <a:defRPr/>
            </a:lvl7pPr>
            <a:lvl8pPr indent="-323850" lvl="7" marL="3657600" rtl="0">
              <a:spcBef>
                <a:spcPts val="1700"/>
              </a:spcBef>
              <a:spcAft>
                <a:spcPts val="0"/>
              </a:spcAft>
              <a:buSzPts val="1500"/>
              <a:buChar char="○"/>
              <a:defRPr/>
            </a:lvl8pPr>
            <a:lvl9pPr indent="-323850" lvl="8" marL="4114800" rtl="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rtl="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rtl="0" algn="ctr">
              <a:spcBef>
                <a:spcPts val="0"/>
              </a:spcBef>
              <a:spcAft>
                <a:spcPts val="0"/>
              </a:spcAft>
              <a:buSzPts val="12700"/>
              <a:buNone/>
              <a:defRPr sz="12700"/>
            </a:lvl1pPr>
            <a:lvl2pPr lvl="1" rtl="0" algn="ctr">
              <a:spcBef>
                <a:spcPts val="0"/>
              </a:spcBef>
              <a:spcAft>
                <a:spcPts val="0"/>
              </a:spcAft>
              <a:buSzPts val="12700"/>
              <a:buNone/>
              <a:defRPr sz="12700"/>
            </a:lvl2pPr>
            <a:lvl3pPr lvl="2" rtl="0" algn="ctr">
              <a:spcBef>
                <a:spcPts val="0"/>
              </a:spcBef>
              <a:spcAft>
                <a:spcPts val="0"/>
              </a:spcAft>
              <a:buSzPts val="12700"/>
              <a:buNone/>
              <a:defRPr sz="12700"/>
            </a:lvl3pPr>
            <a:lvl4pPr lvl="3" rtl="0" algn="ctr">
              <a:spcBef>
                <a:spcPts val="0"/>
              </a:spcBef>
              <a:spcAft>
                <a:spcPts val="0"/>
              </a:spcAft>
              <a:buSzPts val="12700"/>
              <a:buNone/>
              <a:defRPr sz="12700"/>
            </a:lvl4pPr>
            <a:lvl5pPr lvl="4" rtl="0" algn="ctr">
              <a:spcBef>
                <a:spcPts val="0"/>
              </a:spcBef>
              <a:spcAft>
                <a:spcPts val="0"/>
              </a:spcAft>
              <a:buSzPts val="12700"/>
              <a:buNone/>
              <a:defRPr sz="12700"/>
            </a:lvl5pPr>
            <a:lvl6pPr lvl="5" rtl="0" algn="ctr">
              <a:spcBef>
                <a:spcPts val="0"/>
              </a:spcBef>
              <a:spcAft>
                <a:spcPts val="0"/>
              </a:spcAft>
              <a:buSzPts val="12700"/>
              <a:buNone/>
              <a:defRPr sz="12700"/>
            </a:lvl6pPr>
            <a:lvl7pPr lvl="6" rtl="0" algn="ctr">
              <a:spcBef>
                <a:spcPts val="0"/>
              </a:spcBef>
              <a:spcAft>
                <a:spcPts val="0"/>
              </a:spcAft>
              <a:buSzPts val="12700"/>
              <a:buNone/>
              <a:defRPr sz="12700"/>
            </a:lvl7pPr>
            <a:lvl8pPr lvl="7" rtl="0" algn="ctr">
              <a:spcBef>
                <a:spcPts val="0"/>
              </a:spcBef>
              <a:spcAft>
                <a:spcPts val="0"/>
              </a:spcAft>
              <a:buSzPts val="12700"/>
              <a:buNone/>
              <a:defRPr sz="12700"/>
            </a:lvl8pPr>
            <a:lvl9pPr lvl="8" rtl="0"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rtl="0" algn="ctr">
              <a:spcBef>
                <a:spcPts val="0"/>
              </a:spcBef>
              <a:spcAft>
                <a:spcPts val="0"/>
              </a:spcAft>
              <a:buSzPts val="1900"/>
              <a:buChar char="●"/>
              <a:defRPr/>
            </a:lvl1pPr>
            <a:lvl2pPr indent="-323850" lvl="1" marL="914400" rtl="0" algn="ctr">
              <a:spcBef>
                <a:spcPts val="1700"/>
              </a:spcBef>
              <a:spcAft>
                <a:spcPts val="0"/>
              </a:spcAft>
              <a:buSzPts val="1500"/>
              <a:buChar char="○"/>
              <a:defRPr/>
            </a:lvl2pPr>
            <a:lvl3pPr indent="-323850" lvl="2" marL="1371600" rtl="0" algn="ctr">
              <a:spcBef>
                <a:spcPts val="1700"/>
              </a:spcBef>
              <a:spcAft>
                <a:spcPts val="0"/>
              </a:spcAft>
              <a:buSzPts val="1500"/>
              <a:buChar char="■"/>
              <a:defRPr/>
            </a:lvl3pPr>
            <a:lvl4pPr indent="-323850" lvl="3" marL="1828800" rtl="0" algn="ctr">
              <a:spcBef>
                <a:spcPts val="1700"/>
              </a:spcBef>
              <a:spcAft>
                <a:spcPts val="0"/>
              </a:spcAft>
              <a:buSzPts val="1500"/>
              <a:buChar char="●"/>
              <a:defRPr/>
            </a:lvl4pPr>
            <a:lvl5pPr indent="-323850" lvl="4" marL="2286000" rtl="0" algn="ctr">
              <a:spcBef>
                <a:spcPts val="1700"/>
              </a:spcBef>
              <a:spcAft>
                <a:spcPts val="0"/>
              </a:spcAft>
              <a:buSzPts val="1500"/>
              <a:buChar char="○"/>
              <a:defRPr/>
            </a:lvl5pPr>
            <a:lvl6pPr indent="-323850" lvl="5" marL="2743200" rtl="0" algn="ctr">
              <a:spcBef>
                <a:spcPts val="1700"/>
              </a:spcBef>
              <a:spcAft>
                <a:spcPts val="0"/>
              </a:spcAft>
              <a:buSzPts val="1500"/>
              <a:buChar char="■"/>
              <a:defRPr/>
            </a:lvl6pPr>
            <a:lvl7pPr indent="-323850" lvl="6" marL="3200400" rtl="0" algn="ctr">
              <a:spcBef>
                <a:spcPts val="1700"/>
              </a:spcBef>
              <a:spcAft>
                <a:spcPts val="0"/>
              </a:spcAft>
              <a:buSzPts val="1500"/>
              <a:buChar char="●"/>
              <a:defRPr/>
            </a:lvl7pPr>
            <a:lvl8pPr indent="-323850" lvl="7" marL="3657600" rtl="0" algn="ctr">
              <a:spcBef>
                <a:spcPts val="1700"/>
              </a:spcBef>
              <a:spcAft>
                <a:spcPts val="0"/>
              </a:spcAft>
              <a:buSzPts val="1500"/>
              <a:buChar char="○"/>
              <a:defRPr/>
            </a:lvl8pPr>
            <a:lvl9pPr indent="-323850" lvl="8" marL="4114800" rtl="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rtl="0">
              <a:spcBef>
                <a:spcPts val="0"/>
              </a:spcBef>
              <a:spcAft>
                <a:spcPts val="0"/>
              </a:spcAft>
              <a:buClr>
                <a:schemeClr val="dk1"/>
              </a:buClr>
              <a:buSzPts val="3000"/>
              <a:buNone/>
              <a:defRPr sz="3000">
                <a:solidFill>
                  <a:schemeClr val="dk1"/>
                </a:solidFill>
              </a:defRPr>
            </a:lvl1pPr>
            <a:lvl2pPr lvl="1" rtl="0">
              <a:spcBef>
                <a:spcPts val="0"/>
              </a:spcBef>
              <a:spcAft>
                <a:spcPts val="0"/>
              </a:spcAft>
              <a:buClr>
                <a:schemeClr val="dk1"/>
              </a:buClr>
              <a:buSzPts val="3000"/>
              <a:buNone/>
              <a:defRPr sz="3000">
                <a:solidFill>
                  <a:schemeClr val="dk1"/>
                </a:solidFill>
              </a:defRPr>
            </a:lvl2pPr>
            <a:lvl3pPr lvl="2" rtl="0">
              <a:spcBef>
                <a:spcPts val="0"/>
              </a:spcBef>
              <a:spcAft>
                <a:spcPts val="0"/>
              </a:spcAft>
              <a:buClr>
                <a:schemeClr val="dk1"/>
              </a:buClr>
              <a:buSzPts val="3000"/>
              <a:buNone/>
              <a:defRPr sz="3000">
                <a:solidFill>
                  <a:schemeClr val="dk1"/>
                </a:solidFill>
              </a:defRPr>
            </a:lvl3pPr>
            <a:lvl4pPr lvl="3" rtl="0">
              <a:spcBef>
                <a:spcPts val="0"/>
              </a:spcBef>
              <a:spcAft>
                <a:spcPts val="0"/>
              </a:spcAft>
              <a:buClr>
                <a:schemeClr val="dk1"/>
              </a:buClr>
              <a:buSzPts val="3000"/>
              <a:buNone/>
              <a:defRPr sz="3000">
                <a:solidFill>
                  <a:schemeClr val="dk1"/>
                </a:solidFill>
              </a:defRPr>
            </a:lvl4pPr>
            <a:lvl5pPr lvl="4" rtl="0">
              <a:spcBef>
                <a:spcPts val="0"/>
              </a:spcBef>
              <a:spcAft>
                <a:spcPts val="0"/>
              </a:spcAft>
              <a:buClr>
                <a:schemeClr val="dk1"/>
              </a:buClr>
              <a:buSzPts val="3000"/>
              <a:buNone/>
              <a:defRPr sz="3000">
                <a:solidFill>
                  <a:schemeClr val="dk1"/>
                </a:solidFill>
              </a:defRPr>
            </a:lvl5pPr>
            <a:lvl6pPr lvl="5" rtl="0">
              <a:spcBef>
                <a:spcPts val="0"/>
              </a:spcBef>
              <a:spcAft>
                <a:spcPts val="0"/>
              </a:spcAft>
              <a:buClr>
                <a:schemeClr val="dk1"/>
              </a:buClr>
              <a:buSzPts val="3000"/>
              <a:buNone/>
              <a:defRPr sz="3000">
                <a:solidFill>
                  <a:schemeClr val="dk1"/>
                </a:solidFill>
              </a:defRPr>
            </a:lvl6pPr>
            <a:lvl7pPr lvl="6" rtl="0">
              <a:spcBef>
                <a:spcPts val="0"/>
              </a:spcBef>
              <a:spcAft>
                <a:spcPts val="0"/>
              </a:spcAft>
              <a:buClr>
                <a:schemeClr val="dk1"/>
              </a:buClr>
              <a:buSzPts val="3000"/>
              <a:buNone/>
              <a:defRPr sz="3000">
                <a:solidFill>
                  <a:schemeClr val="dk1"/>
                </a:solidFill>
              </a:defRPr>
            </a:lvl7pPr>
            <a:lvl8pPr lvl="7" rtl="0">
              <a:spcBef>
                <a:spcPts val="0"/>
              </a:spcBef>
              <a:spcAft>
                <a:spcPts val="0"/>
              </a:spcAft>
              <a:buClr>
                <a:schemeClr val="dk1"/>
              </a:buClr>
              <a:buSzPts val="3000"/>
              <a:buNone/>
              <a:defRPr sz="3000">
                <a:solidFill>
                  <a:schemeClr val="dk1"/>
                </a:solidFill>
              </a:defRPr>
            </a:lvl8pPr>
            <a:lvl9pPr lvl="8" rtl="0">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rtl="0">
              <a:lnSpc>
                <a:spcPct val="115000"/>
              </a:lnSpc>
              <a:spcBef>
                <a:spcPts val="0"/>
              </a:spcBef>
              <a:spcAft>
                <a:spcPts val="0"/>
              </a:spcAft>
              <a:buClr>
                <a:schemeClr val="dk2"/>
              </a:buClr>
              <a:buSzPts val="1900"/>
              <a:buChar char="●"/>
              <a:defRPr sz="1900">
                <a:solidFill>
                  <a:schemeClr val="dk2"/>
                </a:solidFill>
              </a:defRPr>
            </a:lvl1pPr>
            <a:lvl2pPr indent="-323850" lvl="1" marL="914400" rtl="0">
              <a:lnSpc>
                <a:spcPct val="115000"/>
              </a:lnSpc>
              <a:spcBef>
                <a:spcPts val="1700"/>
              </a:spcBef>
              <a:spcAft>
                <a:spcPts val="0"/>
              </a:spcAft>
              <a:buClr>
                <a:schemeClr val="dk2"/>
              </a:buClr>
              <a:buSzPts val="1500"/>
              <a:buChar char="○"/>
              <a:defRPr sz="1500">
                <a:solidFill>
                  <a:schemeClr val="dk2"/>
                </a:solidFill>
              </a:defRPr>
            </a:lvl2pPr>
            <a:lvl3pPr indent="-323850" lvl="2" marL="1371600" rtl="0">
              <a:lnSpc>
                <a:spcPct val="115000"/>
              </a:lnSpc>
              <a:spcBef>
                <a:spcPts val="1700"/>
              </a:spcBef>
              <a:spcAft>
                <a:spcPts val="0"/>
              </a:spcAft>
              <a:buClr>
                <a:schemeClr val="dk2"/>
              </a:buClr>
              <a:buSzPts val="1500"/>
              <a:buChar char="■"/>
              <a:defRPr sz="1500">
                <a:solidFill>
                  <a:schemeClr val="dk2"/>
                </a:solidFill>
              </a:defRPr>
            </a:lvl3pPr>
            <a:lvl4pPr indent="-323850" lvl="3" marL="1828800" rtl="0">
              <a:lnSpc>
                <a:spcPct val="115000"/>
              </a:lnSpc>
              <a:spcBef>
                <a:spcPts val="1700"/>
              </a:spcBef>
              <a:spcAft>
                <a:spcPts val="0"/>
              </a:spcAft>
              <a:buClr>
                <a:schemeClr val="dk2"/>
              </a:buClr>
              <a:buSzPts val="1500"/>
              <a:buChar char="●"/>
              <a:defRPr sz="1500">
                <a:solidFill>
                  <a:schemeClr val="dk2"/>
                </a:solidFill>
              </a:defRPr>
            </a:lvl4pPr>
            <a:lvl5pPr indent="-323850" lvl="4" marL="2286000" rtl="0">
              <a:lnSpc>
                <a:spcPct val="115000"/>
              </a:lnSpc>
              <a:spcBef>
                <a:spcPts val="1700"/>
              </a:spcBef>
              <a:spcAft>
                <a:spcPts val="0"/>
              </a:spcAft>
              <a:buClr>
                <a:schemeClr val="dk2"/>
              </a:buClr>
              <a:buSzPts val="1500"/>
              <a:buChar char="○"/>
              <a:defRPr sz="1500">
                <a:solidFill>
                  <a:schemeClr val="dk2"/>
                </a:solidFill>
              </a:defRPr>
            </a:lvl5pPr>
            <a:lvl6pPr indent="-323850" lvl="5" marL="2743200" rtl="0">
              <a:lnSpc>
                <a:spcPct val="115000"/>
              </a:lnSpc>
              <a:spcBef>
                <a:spcPts val="1700"/>
              </a:spcBef>
              <a:spcAft>
                <a:spcPts val="0"/>
              </a:spcAft>
              <a:buClr>
                <a:schemeClr val="dk2"/>
              </a:buClr>
              <a:buSzPts val="1500"/>
              <a:buChar char="■"/>
              <a:defRPr sz="1500">
                <a:solidFill>
                  <a:schemeClr val="dk2"/>
                </a:solidFill>
              </a:defRPr>
            </a:lvl6pPr>
            <a:lvl7pPr indent="-323850" lvl="6" marL="3200400" rtl="0">
              <a:lnSpc>
                <a:spcPct val="115000"/>
              </a:lnSpc>
              <a:spcBef>
                <a:spcPts val="1700"/>
              </a:spcBef>
              <a:spcAft>
                <a:spcPts val="0"/>
              </a:spcAft>
              <a:buClr>
                <a:schemeClr val="dk2"/>
              </a:buClr>
              <a:buSzPts val="1500"/>
              <a:buChar char="●"/>
              <a:defRPr sz="1500">
                <a:solidFill>
                  <a:schemeClr val="dk2"/>
                </a:solidFill>
              </a:defRPr>
            </a:lvl7pPr>
            <a:lvl8pPr indent="-323850" lvl="7" marL="3657600" rtl="0">
              <a:lnSpc>
                <a:spcPct val="115000"/>
              </a:lnSpc>
              <a:spcBef>
                <a:spcPts val="1700"/>
              </a:spcBef>
              <a:spcAft>
                <a:spcPts val="0"/>
              </a:spcAft>
              <a:buClr>
                <a:schemeClr val="dk2"/>
              </a:buClr>
              <a:buSzPts val="1500"/>
              <a:buChar char="○"/>
              <a:defRPr sz="1500">
                <a:solidFill>
                  <a:schemeClr val="dk2"/>
                </a:solidFill>
              </a:defRPr>
            </a:lvl8pPr>
            <a:lvl9pPr indent="-323850" lvl="8" marL="4114800" rtl="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rtl="0" algn="r">
              <a:buNone/>
              <a:defRPr sz="1100">
                <a:solidFill>
                  <a:schemeClr val="dk2"/>
                </a:solidFill>
              </a:defRPr>
            </a:lvl1pPr>
            <a:lvl2pPr lvl="1" rtl="0" algn="r">
              <a:buNone/>
              <a:defRPr sz="1100">
                <a:solidFill>
                  <a:schemeClr val="dk2"/>
                </a:solidFill>
              </a:defRPr>
            </a:lvl2pPr>
            <a:lvl3pPr lvl="2" rtl="0" algn="r">
              <a:buNone/>
              <a:defRPr sz="1100">
                <a:solidFill>
                  <a:schemeClr val="dk2"/>
                </a:solidFill>
              </a:defRPr>
            </a:lvl3pPr>
            <a:lvl4pPr lvl="3" rtl="0" algn="r">
              <a:buNone/>
              <a:defRPr sz="1100">
                <a:solidFill>
                  <a:schemeClr val="dk2"/>
                </a:solidFill>
              </a:defRPr>
            </a:lvl4pPr>
            <a:lvl5pPr lvl="4" rtl="0" algn="r">
              <a:buNone/>
              <a:defRPr sz="1100">
                <a:solidFill>
                  <a:schemeClr val="dk2"/>
                </a:solidFill>
              </a:defRPr>
            </a:lvl5pPr>
            <a:lvl6pPr lvl="5" rtl="0" algn="r">
              <a:buNone/>
              <a:defRPr sz="1100">
                <a:solidFill>
                  <a:schemeClr val="dk2"/>
                </a:solidFill>
              </a:defRPr>
            </a:lvl6pPr>
            <a:lvl7pPr lvl="6" rtl="0" algn="r">
              <a:buNone/>
              <a:defRPr sz="1100">
                <a:solidFill>
                  <a:schemeClr val="dk2"/>
                </a:solidFill>
              </a:defRPr>
            </a:lvl7pPr>
            <a:lvl8pPr lvl="7" rtl="0" algn="r">
              <a:buNone/>
              <a:defRPr sz="1100">
                <a:solidFill>
                  <a:schemeClr val="dk2"/>
                </a:solidFill>
              </a:defRPr>
            </a:lvl8pPr>
            <a:lvl9pPr lvl="8" rtl="0"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9.png"/><Relationship Id="rId5"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9.png"/><Relationship Id="rId5"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12.png"/><Relationship Id="rId5" Type="http://schemas.openxmlformats.org/officeDocument/2006/relationships/image" Target="../media/image10.png"/><Relationship Id="rId6"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pic>
        <p:nvPicPr>
          <p:cNvPr id="99" name="Google Shape;99;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0" name="Google Shape;100;p25"/>
          <p:cNvSpPr txBox="1"/>
          <p:nvPr/>
        </p:nvSpPr>
        <p:spPr>
          <a:xfrm>
            <a:off x="2746050" y="2846975"/>
            <a:ext cx="4490100" cy="28446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3000">
                <a:solidFill>
                  <a:schemeClr val="dk1"/>
                </a:solidFill>
                <a:latin typeface="Plus Jakarta Sans"/>
                <a:ea typeface="Plus Jakarta Sans"/>
                <a:cs typeface="Plus Jakarta Sans"/>
                <a:sym typeface="Plus Jakarta Sans"/>
              </a:rPr>
              <a:t>How did the meaning of freedom develop in America from its founding through the Civil War?</a:t>
            </a:r>
            <a:endParaRPr b="1" sz="3000">
              <a:solidFill>
                <a:schemeClr val="dk1"/>
              </a:solidFill>
              <a:latin typeface="Plus Jakarta Sans"/>
              <a:ea typeface="Plus Jakarta Sans"/>
              <a:cs typeface="Plus Jakarta Sans"/>
              <a:sym typeface="Plus Jakarta Sans"/>
            </a:endParaRPr>
          </a:p>
        </p:txBody>
      </p:sp>
      <p:sp>
        <p:nvSpPr>
          <p:cNvPr id="101" name="Google Shape;101;p25"/>
          <p:cNvSpPr txBox="1"/>
          <p:nvPr/>
        </p:nvSpPr>
        <p:spPr>
          <a:xfrm>
            <a:off x="0" y="0"/>
            <a:ext cx="7772400" cy="16506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Curated Research Paper:</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Freedom in American History</a:t>
            </a:r>
            <a:endParaRPr sz="2500">
              <a:solidFill>
                <a:schemeClr val="dk1"/>
              </a:solidFill>
              <a:latin typeface="Plus Jakarta Sans Medium"/>
              <a:ea typeface="Plus Jakarta Sans Medium"/>
              <a:cs typeface="Plus Jakarta Sans Medium"/>
              <a:sym typeface="Plus Jakarta Sans Medium"/>
            </a:endParaRPr>
          </a:p>
        </p:txBody>
      </p:sp>
      <p:pic>
        <p:nvPicPr>
          <p:cNvPr id="102" name="Google Shape;102;p2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03" name="Google Shape;103;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4" name="Google Shape;104;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5" name="Google Shape;105;p25"/>
          <p:cNvSpPr txBox="1"/>
          <p:nvPr/>
        </p:nvSpPr>
        <p:spPr>
          <a:xfrm>
            <a:off x="536400" y="6694635"/>
            <a:ext cx="6699600" cy="16506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Write the prompt in your own words:</a:t>
            </a:r>
            <a:endParaRPr sz="1500">
              <a:solidFill>
                <a:schemeClr val="dk1"/>
              </a:solidFill>
              <a:latin typeface="Inter"/>
              <a:ea typeface="Inter"/>
              <a:cs typeface="Inter"/>
              <a:sym typeface="Inter"/>
            </a:endParaRPr>
          </a:p>
        </p:txBody>
      </p:sp>
      <p:sp>
        <p:nvSpPr>
          <p:cNvPr id="106" name="Google Shape;106;p25"/>
          <p:cNvSpPr txBox="1"/>
          <p:nvPr/>
        </p:nvSpPr>
        <p:spPr>
          <a:xfrm>
            <a:off x="381550" y="2846975"/>
            <a:ext cx="1839900" cy="926700"/>
          </a:xfrm>
          <a:prstGeom prst="rect">
            <a:avLst/>
          </a:prstGeom>
          <a:no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t/>
            </a:r>
            <a:endParaRPr sz="2400">
              <a:latin typeface="Plus Jakarta Sans"/>
              <a:ea typeface="Plus Jakarta Sans"/>
              <a:cs typeface="Plus Jakarta Sans"/>
              <a:sym typeface="Plus Jakarta Sans"/>
            </a:endParaRPr>
          </a:p>
          <a:p>
            <a:pPr indent="0" lvl="0" marL="0" rtl="0" algn="ctr">
              <a:spcBef>
                <a:spcPts val="0"/>
              </a:spcBef>
              <a:spcAft>
                <a:spcPts val="0"/>
              </a:spcAft>
              <a:buNone/>
            </a:pPr>
            <a:r>
              <a:rPr lang="en" sz="2400">
                <a:latin typeface="Plus Jakarta Sans"/>
                <a:ea typeface="Plus Jakarta Sans"/>
                <a:cs typeface="Plus Jakarta Sans"/>
                <a:sym typeface="Plus Jakarta Sans"/>
              </a:rPr>
              <a:t>Prompt:</a:t>
            </a:r>
            <a:endParaRPr sz="2400">
              <a:latin typeface="Plus Jakarta Sans"/>
              <a:ea typeface="Plus Jakarta Sans"/>
              <a:cs typeface="Plus Jakarta Sans"/>
              <a:sym typeface="Plus Jakarta Sans"/>
            </a:endParaRPr>
          </a:p>
        </p:txBody>
      </p:sp>
      <p:pic>
        <p:nvPicPr>
          <p:cNvPr id="107" name="Google Shape;107;p25"/>
          <p:cNvPicPr preferRelativeResize="0"/>
          <p:nvPr/>
        </p:nvPicPr>
        <p:blipFill>
          <a:blip r:embed="rId5">
            <a:alphaModFix/>
          </a:blip>
          <a:stretch>
            <a:fillRect/>
          </a:stretch>
        </p:blipFill>
        <p:spPr>
          <a:xfrm>
            <a:off x="381550" y="3654825"/>
            <a:ext cx="1839900" cy="1839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9" name="Shape 199"/>
        <p:cNvGrpSpPr/>
        <p:nvPr/>
      </p:nvGrpSpPr>
      <p:grpSpPr>
        <a:xfrm>
          <a:off x="0" y="0"/>
          <a:ext cx="0" cy="0"/>
          <a:chOff x="0" y="0"/>
          <a:chExt cx="0" cy="0"/>
        </a:xfrm>
      </p:grpSpPr>
      <p:sp>
        <p:nvSpPr>
          <p:cNvPr id="200" name="Google Shape;200;p34"/>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Continuity and Change over Time</a:t>
            </a:r>
            <a:endParaRPr sz="2500">
              <a:solidFill>
                <a:schemeClr val="dk1"/>
              </a:solidFill>
              <a:latin typeface="Plus Jakarta Sans"/>
              <a:ea typeface="Plus Jakarta Sans"/>
              <a:cs typeface="Plus Jakarta Sans"/>
              <a:sym typeface="Plus Jakarta Sans"/>
            </a:endParaRPr>
          </a:p>
        </p:txBody>
      </p:sp>
      <p:sp>
        <p:nvSpPr>
          <p:cNvPr id="201" name="Google Shape;201;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2" name="Google Shape;202;p3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3" name="Google Shape;203;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04" name="Google Shape;204;p34"/>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05" name="Google Shape;205;p34"/>
          <p:cNvSpPr txBox="1"/>
          <p:nvPr/>
        </p:nvSpPr>
        <p:spPr>
          <a:xfrm>
            <a:off x="4340553" y="1289164"/>
            <a:ext cx="29628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Historical</a:t>
            </a:r>
            <a:r>
              <a:rPr lang="en" sz="1300">
                <a:latin typeface="Inter"/>
                <a:ea typeface="Inter"/>
                <a:cs typeface="Inter"/>
                <a:sym typeface="Inter"/>
              </a:rPr>
              <a:t> Event/Topic/Idea: </a:t>
            </a:r>
            <a:endParaRPr sz="1300">
              <a:latin typeface="Inter"/>
              <a:ea typeface="Inter"/>
              <a:cs typeface="Inter"/>
              <a:sym typeface="Inter"/>
            </a:endParaRPr>
          </a:p>
        </p:txBody>
      </p:sp>
      <p:sp>
        <p:nvSpPr>
          <p:cNvPr id="206" name="Google Shape;206;p34"/>
          <p:cNvSpPr txBox="1"/>
          <p:nvPr/>
        </p:nvSpPr>
        <p:spPr>
          <a:xfrm>
            <a:off x="1172225" y="1255950"/>
            <a:ext cx="2858100" cy="9909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Place historical events or ideas related to the main topic in chronological order. Write a one sentence description for each one.</a:t>
            </a:r>
            <a:endParaRPr i="1" sz="1200">
              <a:latin typeface="Plus Jakarta Sans"/>
              <a:ea typeface="Plus Jakarta Sans"/>
              <a:cs typeface="Plus Jakarta Sans"/>
              <a:sym typeface="Plus Jakarta Sans"/>
            </a:endParaRPr>
          </a:p>
        </p:txBody>
      </p:sp>
      <p:sp>
        <p:nvSpPr>
          <p:cNvPr id="207" name="Google Shape;207;p34"/>
          <p:cNvSpPr/>
          <p:nvPr/>
        </p:nvSpPr>
        <p:spPr>
          <a:xfrm>
            <a:off x="495494" y="4967424"/>
            <a:ext cx="6781500" cy="474000"/>
          </a:xfrm>
          <a:prstGeom prst="leftRightArrow">
            <a:avLst>
              <a:gd fmla="val 50000" name="adj1"/>
              <a:gd fmla="val 50000" name="adj2"/>
            </a:avLst>
          </a:prstGeom>
          <a:solidFill>
            <a:srgbClr val="6484F3"/>
          </a:solidFill>
          <a:ln cap="flat" cmpd="sng" w="9525">
            <a:solidFill>
              <a:srgbClr val="CCCCCC"/>
            </a:solidFill>
            <a:prstDash val="solid"/>
            <a:round/>
            <a:headEnd len="sm" w="sm" type="none"/>
            <a:tailEnd len="sm" w="sm" type="none"/>
          </a:ln>
        </p:spPr>
        <p:txBody>
          <a:bodyPr anchorCtr="0" anchor="ctr" bIns="119600" lIns="119600" spcFirstLastPara="1" rIns="119600" wrap="square" tIns="119600">
            <a:noAutofit/>
          </a:bodyPr>
          <a:lstStyle/>
          <a:p>
            <a:pPr indent="0" lvl="0" marL="0" rtl="0" algn="l">
              <a:spcBef>
                <a:spcPts val="0"/>
              </a:spcBef>
              <a:spcAft>
                <a:spcPts val="0"/>
              </a:spcAft>
              <a:buNone/>
            </a:pPr>
            <a:r>
              <a:t/>
            </a:r>
            <a:endParaRPr/>
          </a:p>
        </p:txBody>
      </p:sp>
      <p:cxnSp>
        <p:nvCxnSpPr>
          <p:cNvPr id="208" name="Google Shape;208;p34"/>
          <p:cNvCxnSpPr/>
          <p:nvPr/>
        </p:nvCxnSpPr>
        <p:spPr>
          <a:xfrm rot="10800000">
            <a:off x="927647" y="4851905"/>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09" name="Google Shape;209;p34"/>
          <p:cNvCxnSpPr/>
          <p:nvPr/>
        </p:nvCxnSpPr>
        <p:spPr>
          <a:xfrm rot="10800000">
            <a:off x="1828792" y="4851892"/>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10" name="Google Shape;210;p34"/>
          <p:cNvCxnSpPr/>
          <p:nvPr/>
        </p:nvCxnSpPr>
        <p:spPr>
          <a:xfrm rot="10800000">
            <a:off x="2743198"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11" name="Google Shape;211;p34"/>
          <p:cNvCxnSpPr/>
          <p:nvPr/>
        </p:nvCxnSpPr>
        <p:spPr>
          <a:xfrm rot="10800000">
            <a:off x="3657605"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12" name="Google Shape;212;p34"/>
          <p:cNvCxnSpPr/>
          <p:nvPr/>
        </p:nvCxnSpPr>
        <p:spPr>
          <a:xfrm rot="10800000">
            <a:off x="4571996"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13" name="Google Shape;213;p34"/>
          <p:cNvCxnSpPr/>
          <p:nvPr/>
        </p:nvCxnSpPr>
        <p:spPr>
          <a:xfrm rot="10800000">
            <a:off x="5486398"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14" name="Google Shape;214;p34"/>
          <p:cNvCxnSpPr/>
          <p:nvPr/>
        </p:nvCxnSpPr>
        <p:spPr>
          <a:xfrm rot="10800000">
            <a:off x="6381748" y="4851895"/>
            <a:ext cx="0" cy="659400"/>
          </a:xfrm>
          <a:prstGeom prst="straightConnector1">
            <a:avLst/>
          </a:prstGeom>
          <a:noFill/>
          <a:ln cap="flat" cmpd="sng" w="9525">
            <a:solidFill>
              <a:srgbClr val="595959"/>
            </a:solidFill>
            <a:prstDash val="solid"/>
            <a:round/>
            <a:headEnd len="med" w="med" type="none"/>
            <a:tailEnd len="med" w="med" type="none"/>
          </a:ln>
        </p:spPr>
      </p:cxnSp>
      <p:sp>
        <p:nvSpPr>
          <p:cNvPr id="215" name="Google Shape;215;p34"/>
          <p:cNvSpPr txBox="1"/>
          <p:nvPr/>
        </p:nvSpPr>
        <p:spPr>
          <a:xfrm>
            <a:off x="57097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16" name="Google Shape;216;p34"/>
          <p:cNvSpPr txBox="1"/>
          <p:nvPr/>
        </p:nvSpPr>
        <p:spPr>
          <a:xfrm>
            <a:off x="236662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17" name="Google Shape;217;p34"/>
          <p:cNvSpPr txBox="1"/>
          <p:nvPr/>
        </p:nvSpPr>
        <p:spPr>
          <a:xfrm>
            <a:off x="416227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18" name="Google Shape;218;p34"/>
          <p:cNvSpPr txBox="1"/>
          <p:nvPr/>
        </p:nvSpPr>
        <p:spPr>
          <a:xfrm>
            <a:off x="595792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19" name="Google Shape;219;p34"/>
          <p:cNvSpPr txBox="1"/>
          <p:nvPr/>
        </p:nvSpPr>
        <p:spPr>
          <a:xfrm>
            <a:off x="610650" y="5722345"/>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20" name="Google Shape;220;p34"/>
          <p:cNvSpPr txBox="1"/>
          <p:nvPr/>
        </p:nvSpPr>
        <p:spPr>
          <a:xfrm>
            <a:off x="2986088" y="5722350"/>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21" name="Google Shape;221;p34"/>
          <p:cNvSpPr txBox="1"/>
          <p:nvPr/>
        </p:nvSpPr>
        <p:spPr>
          <a:xfrm>
            <a:off x="5361525" y="5722344"/>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graphicFrame>
        <p:nvGraphicFramePr>
          <p:cNvPr id="222" name="Google Shape;222;p34"/>
          <p:cNvGraphicFramePr/>
          <p:nvPr/>
        </p:nvGraphicFramePr>
        <p:xfrm>
          <a:off x="469057" y="6977149"/>
          <a:ext cx="3000000" cy="3000000"/>
        </p:xfrm>
        <a:graphic>
          <a:graphicData uri="http://schemas.openxmlformats.org/drawingml/2006/table">
            <a:tbl>
              <a:tblPr>
                <a:noFill/>
                <a:tableStyleId>{758A5FEB-E69E-4B47-9287-014C4BCC1269}</a:tableStyleId>
              </a:tblPr>
              <a:tblGrid>
                <a:gridCol w="3417150"/>
                <a:gridCol w="3417150"/>
              </a:tblGrid>
              <a:tr h="312875">
                <a:tc gridSpan="2">
                  <a:txBody>
                    <a:bodyPr/>
                    <a:lstStyle/>
                    <a:p>
                      <a:pPr indent="0" lvl="0" marL="0" rtl="0" algn="ctr">
                        <a:spcBef>
                          <a:spcPts val="0"/>
                        </a:spcBef>
                        <a:spcAft>
                          <a:spcPts val="0"/>
                        </a:spcAft>
                        <a:buNone/>
                      </a:pPr>
                      <a:r>
                        <a:rPr lang="en" sz="1300">
                          <a:latin typeface="Inter"/>
                          <a:ea typeface="Inter"/>
                          <a:cs typeface="Inter"/>
                          <a:sym typeface="Inter"/>
                        </a:rPr>
                        <a:t>Summarize: List any major changes or continuities that you identify</a:t>
                      </a:r>
                      <a:endParaRPr sz="13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hMerge="1"/>
              </a:tr>
              <a:tr h="1803050">
                <a:tc>
                  <a:txBody>
                    <a:bodyPr/>
                    <a:lstStyle/>
                    <a:p>
                      <a:pPr indent="0" lvl="0" marL="0" rtl="0" algn="ctr">
                        <a:spcBef>
                          <a:spcPts val="0"/>
                        </a:spcBef>
                        <a:spcAft>
                          <a:spcPts val="0"/>
                        </a:spcAft>
                        <a:buNone/>
                      </a:pPr>
                      <a:r>
                        <a:rPr b="1" lang="en" sz="1500">
                          <a:latin typeface="Inter"/>
                          <a:ea typeface="Inter"/>
                          <a:cs typeface="Inter"/>
                          <a:sym typeface="Inter"/>
                        </a:rPr>
                        <a:t>Major Changes</a:t>
                      </a:r>
                      <a:endParaRPr b="1" sz="15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1500">
                          <a:latin typeface="Inter"/>
                          <a:ea typeface="Inter"/>
                          <a:cs typeface="Inter"/>
                          <a:sym typeface="Inter"/>
                        </a:rPr>
                        <a:t>Major Continuities</a:t>
                      </a:r>
                      <a:endParaRPr b="1" sz="15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pic>
        <p:nvPicPr>
          <p:cNvPr id="223" name="Google Shape;223;p34"/>
          <p:cNvPicPr preferRelativeResize="0"/>
          <p:nvPr/>
        </p:nvPicPr>
        <p:blipFill>
          <a:blip r:embed="rId5">
            <a:alphaModFix/>
          </a:blip>
          <a:stretch>
            <a:fillRect/>
          </a:stretch>
        </p:blipFill>
        <p:spPr>
          <a:xfrm>
            <a:off x="381550" y="1339950"/>
            <a:ext cx="822875" cy="822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7" name="Shape 227"/>
        <p:cNvGrpSpPr/>
        <p:nvPr/>
      </p:nvGrpSpPr>
      <p:grpSpPr>
        <a:xfrm>
          <a:off x="0" y="0"/>
          <a:ext cx="0" cy="0"/>
          <a:chOff x="0" y="0"/>
          <a:chExt cx="0" cy="0"/>
        </a:xfrm>
      </p:grpSpPr>
      <p:sp>
        <p:nvSpPr>
          <p:cNvPr id="228" name="Google Shape;228;p35"/>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How will my essay be graded?</a:t>
            </a:r>
            <a:endParaRPr sz="1900">
              <a:solidFill>
                <a:schemeClr val="lt1"/>
              </a:solidFill>
              <a:latin typeface="Halant"/>
              <a:ea typeface="Halant"/>
              <a:cs typeface="Halant"/>
              <a:sym typeface="Halant"/>
            </a:endParaRPr>
          </a:p>
        </p:txBody>
      </p:sp>
      <p:pic>
        <p:nvPicPr>
          <p:cNvPr id="229" name="Google Shape;229;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0" name="Google Shape;230;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1" name="Google Shape;231;p3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32" name="Google Shape;232;p35"/>
          <p:cNvGraphicFramePr/>
          <p:nvPr/>
        </p:nvGraphicFramePr>
        <p:xfrm>
          <a:off x="417638" y="689650"/>
          <a:ext cx="3000000" cy="3000000"/>
        </p:xfrm>
        <a:graphic>
          <a:graphicData uri="http://schemas.openxmlformats.org/drawingml/2006/table">
            <a:tbl>
              <a:tblPr>
                <a:noFill/>
                <a:tableStyleId>{82786187-3DD4-4E5E-B13E-ADDA3515CBFC}</a:tableStyleId>
              </a:tblPr>
              <a:tblGrid>
                <a:gridCol w="1258375"/>
                <a:gridCol w="5678825"/>
              </a:tblGrid>
              <a:tr h="333000">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Category</a:t>
                      </a:r>
                      <a:endParaRPr sz="1300">
                        <a:latin typeface="Plus Jakarta Sans SemiBold"/>
                        <a:ea typeface="Plus Jakarta Sans SemiBold"/>
                        <a:cs typeface="Plus Jakarta Sans SemiBold"/>
                        <a:sym typeface="Plus Jakarta Sans SemiBold"/>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Criteria</a:t>
                      </a:r>
                      <a:endParaRPr sz="1300">
                        <a:latin typeface="Plus Jakarta Sans SemiBold"/>
                        <a:ea typeface="Plus Jakarta Sans SemiBold"/>
                        <a:cs typeface="Plus Jakarta Sans SemiBold"/>
                        <a:sym typeface="Plus Jakarta Sans SemiBold"/>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920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Thesis             </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    (0-1 point)</a:t>
                      </a:r>
                      <a:endParaRPr sz="7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Clear thesis, in the introduction paragraph, which makes a historically defensible claim.</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9290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Purpose             </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 (0-2 points)</a:t>
                      </a:r>
                      <a:endParaRPr sz="11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391875">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Textual Evidence       (0-2 points)</a:t>
                      </a:r>
                      <a:endParaRPr sz="11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920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Outside Evidence         (0-1 point)</a:t>
                      </a:r>
                      <a:endParaRPr sz="7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1 point for use of relevant historical evidence to support the argument that goes beyond the documents. This outside evidence should be included in the body paragraphs and/or conclusion.</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821125">
                <a:tc>
                  <a:txBody>
                    <a:bodyPr/>
                    <a:lstStyle/>
                    <a:p>
                      <a:pPr indent="0" lvl="0" marL="0" rtl="0" algn="ctr">
                        <a:spcBef>
                          <a:spcPts val="0"/>
                        </a:spcBef>
                        <a:spcAft>
                          <a:spcPts val="0"/>
                        </a:spcAft>
                        <a:buClr>
                          <a:srgbClr val="000000"/>
                        </a:buClr>
                        <a:buSzPts val="1100"/>
                        <a:buFont typeface="Arial"/>
                        <a:buNone/>
                      </a:pPr>
                      <a:r>
                        <a:rPr lang="en" sz="1000">
                          <a:solidFill>
                            <a:srgbClr val="000000"/>
                          </a:solidFill>
                          <a:latin typeface="Plus Jakarta Sans SemiBold"/>
                          <a:ea typeface="Plus Jakarta Sans SemiBold"/>
                          <a:cs typeface="Plus Jakarta Sans SemiBold"/>
                          <a:sym typeface="Plus Jakarta Sans SemiBold"/>
                        </a:rPr>
                        <a:t>Historical Thinking Skill: Contextualization</a:t>
                      </a:r>
                      <a:endParaRPr sz="1000">
                        <a:solidFill>
                          <a:srgbClr val="000000"/>
                        </a:solidFill>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700">
                          <a:solidFill>
                            <a:srgbClr val="000000"/>
                          </a:solidFill>
                          <a:latin typeface="Plus Jakarta Sans SemiBold"/>
                          <a:ea typeface="Plus Jakarta Sans SemiBold"/>
                          <a:cs typeface="Plus Jakarta Sans SemiBold"/>
                          <a:sym typeface="Plus Jakarta Sans SemiBold"/>
                        </a:rPr>
                        <a:t>(C3: D2.His.1.6-8)  </a:t>
                      </a:r>
                      <a:r>
                        <a:rPr lang="en" sz="1000">
                          <a:solidFill>
                            <a:srgbClr val="000000"/>
                          </a:solidFill>
                          <a:latin typeface="Plus Jakarta Sans SemiBold"/>
                          <a:ea typeface="Plus Jakarta Sans SemiBold"/>
                          <a:cs typeface="Plus Jakarta Sans SemiBold"/>
                          <a:sym typeface="Plus Jakarta Sans SemiBold"/>
                        </a:rPr>
                        <a:t>   (0-1 point)</a:t>
                      </a:r>
                      <a:endParaRPr sz="10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The historical context of the specific topic outlined in the CRP task is accurately described in the introduction paragraph.</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7148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Historical Thinking Skill: Continuity and Change over Time</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Clr>
                          <a:srgbClr val="000000"/>
                        </a:buClr>
                        <a:buSzPts val="1100"/>
                        <a:buFont typeface="Arial"/>
                        <a:buNone/>
                      </a:pPr>
                      <a:r>
                        <a:rPr lang="en" sz="700">
                          <a:solidFill>
                            <a:srgbClr val="000000"/>
                          </a:solidFill>
                          <a:latin typeface="Plus Jakarta Sans SemiBold"/>
                          <a:ea typeface="Plus Jakarta Sans SemiBold"/>
                          <a:cs typeface="Plus Jakarta Sans SemiBold"/>
                          <a:sym typeface="Plus Jakarta Sans SemiBold"/>
                        </a:rPr>
                        <a:t>(C3: D2.His.2.6-8)</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  (0-2 points)</a:t>
                      </a:r>
                      <a:endParaRPr sz="10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2128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Writing Mechanics</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(0-1 points)</a:t>
                      </a:r>
                      <a:endParaRPr sz="11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333000">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TOTAL:</a:t>
                      </a:r>
                      <a:endParaRPr sz="13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 sz="1300">
                          <a:latin typeface="Inter"/>
                          <a:ea typeface="Inter"/>
                          <a:cs typeface="Inter"/>
                          <a:sym typeface="Inter"/>
                        </a:rPr>
                        <a:t>________/10</a:t>
                      </a:r>
                      <a:endParaRPr sz="13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graphicFrame>
        <p:nvGraphicFramePr>
          <p:cNvPr id="233" name="Google Shape;233;p35"/>
          <p:cNvGraphicFramePr/>
          <p:nvPr/>
        </p:nvGraphicFramePr>
        <p:xfrm>
          <a:off x="1878075" y="1791588"/>
          <a:ext cx="3000000" cy="3000000"/>
        </p:xfrm>
        <a:graphic>
          <a:graphicData uri="http://schemas.openxmlformats.org/drawingml/2006/table">
            <a:tbl>
              <a:tblPr>
                <a:noFill/>
                <a:tableStyleId>{82786187-3DD4-4E5E-B13E-ADDA3515CBFC}</a:tableStyleId>
              </a:tblPr>
              <a:tblGrid>
                <a:gridCol w="626800"/>
                <a:gridCol w="4722300"/>
              </a:tblGrid>
              <a:tr h="100000">
                <a:tc>
                  <a:txBody>
                    <a:bodyPr/>
                    <a:lstStyle/>
                    <a:p>
                      <a:pPr indent="0" lvl="0" marL="0" rtl="0" algn="ctr">
                        <a:spcBef>
                          <a:spcPts val="0"/>
                        </a:spcBef>
                        <a:spcAft>
                          <a:spcPts val="0"/>
                        </a:spcAft>
                        <a:buNone/>
                      </a:pPr>
                      <a:r>
                        <a:rPr lang="en" sz="900">
                          <a:latin typeface="Inter"/>
                          <a:ea typeface="Inter"/>
                          <a:cs typeface="Inter"/>
                          <a:sym typeface="Inter"/>
                        </a:rPr>
                        <a:t>2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Argument is maintained throughout paper by using logical and historical reasoning and analysis to connect the evidence to the argument.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Argument is mostly maintained throughout paper.</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Argument is not maintained.</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234" name="Google Shape;234;p35"/>
          <p:cNvGraphicFramePr/>
          <p:nvPr/>
        </p:nvGraphicFramePr>
        <p:xfrm>
          <a:off x="1781513" y="2905300"/>
          <a:ext cx="3000000" cy="3000000"/>
        </p:xfrm>
        <a:graphic>
          <a:graphicData uri="http://schemas.openxmlformats.org/drawingml/2006/table">
            <a:tbl>
              <a:tblPr>
                <a:noFill/>
                <a:tableStyleId>{82786187-3DD4-4E5E-B13E-ADDA3515CBFC}</a:tableStyleId>
              </a:tblPr>
              <a:tblGrid>
                <a:gridCol w="705800"/>
                <a:gridCol w="4805350"/>
              </a:tblGrid>
              <a:tr h="482375">
                <a:tc>
                  <a:txBody>
                    <a:bodyPr/>
                    <a:lstStyle/>
                    <a:p>
                      <a:pPr indent="0" lvl="0" marL="0" rtl="0" algn="ctr">
                        <a:spcBef>
                          <a:spcPts val="0"/>
                        </a:spcBef>
                        <a:spcAft>
                          <a:spcPts val="0"/>
                        </a:spcAft>
                        <a:buNone/>
                      </a:pPr>
                      <a:r>
                        <a:rPr lang="en" sz="900">
                          <a:latin typeface="Inter"/>
                          <a:ea typeface="Inter"/>
                          <a:cs typeface="Inter"/>
                          <a:sym typeface="Inter"/>
                        </a:rPr>
                        <a:t>2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All but 1 of available documents are used appropriately as relevant evidence (can be direct quotes or paraphrase) to support paper’s argument.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82375">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More than 1 of available documents are used appropriately as relevant evidence (can be direct quotes or paraphrase) to support paper’s argument.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3070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0-1 documents are used in the paper.</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235" name="Google Shape;235;p35"/>
          <p:cNvGraphicFramePr/>
          <p:nvPr/>
        </p:nvGraphicFramePr>
        <p:xfrm>
          <a:off x="1846988" y="5838600"/>
          <a:ext cx="3000000" cy="3000000"/>
        </p:xfrm>
        <a:graphic>
          <a:graphicData uri="http://schemas.openxmlformats.org/drawingml/2006/table">
            <a:tbl>
              <a:tblPr>
                <a:noFill/>
                <a:tableStyleId>{82786187-3DD4-4E5E-B13E-ADDA3515CBFC}</a:tableStyleId>
              </a:tblPr>
              <a:tblGrid>
                <a:gridCol w="689025"/>
                <a:gridCol w="4691175"/>
              </a:tblGrid>
              <a:tr h="575275">
                <a:tc>
                  <a:txBody>
                    <a:bodyPr/>
                    <a:lstStyle/>
                    <a:p>
                      <a:pPr indent="0" lvl="0" marL="0" rtl="0" algn="ctr">
                        <a:spcBef>
                          <a:spcPts val="0"/>
                        </a:spcBef>
                        <a:spcAft>
                          <a:spcPts val="0"/>
                        </a:spcAft>
                        <a:buNone/>
                      </a:pPr>
                      <a:r>
                        <a:rPr lang="en" sz="1000">
                          <a:latin typeface="Inter"/>
                          <a:ea typeface="Inter"/>
                          <a:cs typeface="Inter"/>
                          <a:sym typeface="Inter"/>
                        </a:rPr>
                        <a:t>2 points</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Both changes and continuities within a given time period or around a specific historical event are identified. Reasons why certain things changed or stayed the same are explained.</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575275">
                <a:tc>
                  <a:txBody>
                    <a:bodyPr/>
                    <a:lstStyle/>
                    <a:p>
                      <a:pPr indent="0" lvl="0" marL="0" rtl="0" algn="ctr">
                        <a:spcBef>
                          <a:spcPts val="0"/>
                        </a:spcBef>
                        <a:spcAft>
                          <a:spcPts val="0"/>
                        </a:spcAft>
                        <a:buNone/>
                      </a:pPr>
                      <a:r>
                        <a:rPr lang="en" sz="1000">
                          <a:latin typeface="Inter"/>
                          <a:ea typeface="Inter"/>
                          <a:cs typeface="Inter"/>
                          <a:sym typeface="Inter"/>
                        </a:rPr>
                        <a:t>1 point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Either changes </a:t>
                      </a:r>
                      <a:r>
                        <a:rPr b="1" i="1" lang="en" sz="1000">
                          <a:latin typeface="Inter"/>
                          <a:ea typeface="Inter"/>
                          <a:cs typeface="Inter"/>
                          <a:sym typeface="Inter"/>
                        </a:rPr>
                        <a:t>or</a:t>
                      </a:r>
                      <a:r>
                        <a:rPr lang="en" sz="1000">
                          <a:latin typeface="Inter"/>
                          <a:ea typeface="Inter"/>
                          <a:cs typeface="Inter"/>
                          <a:sym typeface="Inter"/>
                        </a:rPr>
                        <a:t> continuities within a given time period or around a specific historical event are identified. Reasons for those changes </a:t>
                      </a:r>
                      <a:r>
                        <a:rPr b="1" i="1" lang="en" sz="1000">
                          <a:latin typeface="Inter"/>
                          <a:ea typeface="Inter"/>
                          <a:cs typeface="Inter"/>
                          <a:sym typeface="Inter"/>
                        </a:rPr>
                        <a:t>or</a:t>
                      </a:r>
                      <a:r>
                        <a:rPr lang="en" sz="1000">
                          <a:latin typeface="Inter"/>
                          <a:ea typeface="Inter"/>
                          <a:cs typeface="Inter"/>
                          <a:sym typeface="Inter"/>
                        </a:rPr>
                        <a:t> continuities are explained.</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96175">
                <a:tc>
                  <a:txBody>
                    <a:bodyPr/>
                    <a:lstStyle/>
                    <a:p>
                      <a:pPr indent="0" lvl="0" marL="0" rtl="0" algn="ctr">
                        <a:spcBef>
                          <a:spcPts val="0"/>
                        </a:spcBef>
                        <a:spcAft>
                          <a:spcPts val="0"/>
                        </a:spcAft>
                        <a:buNone/>
                      </a:pPr>
                      <a:r>
                        <a:rPr lang="en" sz="1000">
                          <a:latin typeface="Inter"/>
                          <a:ea typeface="Inter"/>
                          <a:cs typeface="Inter"/>
                          <a:sym typeface="Inter"/>
                        </a:rPr>
                        <a:t>0 points</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Either changes </a:t>
                      </a:r>
                      <a:r>
                        <a:rPr b="1" i="1" lang="en" sz="1000">
                          <a:latin typeface="Inter"/>
                          <a:ea typeface="Inter"/>
                          <a:cs typeface="Inter"/>
                          <a:sym typeface="Inter"/>
                        </a:rPr>
                        <a:t>or</a:t>
                      </a:r>
                      <a:r>
                        <a:rPr lang="en" sz="1000">
                          <a:latin typeface="Inter"/>
                          <a:ea typeface="Inter"/>
                          <a:cs typeface="Inter"/>
                          <a:sym typeface="Inter"/>
                        </a:rPr>
                        <a:t> continuities within a given time period or around a specific historical event are identified.</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236" name="Google Shape;236;p35"/>
          <p:cNvGraphicFramePr/>
          <p:nvPr/>
        </p:nvGraphicFramePr>
        <p:xfrm>
          <a:off x="1831425" y="7563475"/>
          <a:ext cx="3000000" cy="3000000"/>
        </p:xfrm>
        <a:graphic>
          <a:graphicData uri="http://schemas.openxmlformats.org/drawingml/2006/table">
            <a:tbl>
              <a:tblPr>
                <a:noFill/>
                <a:tableStyleId>{82786187-3DD4-4E5E-B13E-ADDA3515CBFC}</a:tableStyleId>
              </a:tblPr>
              <a:tblGrid>
                <a:gridCol w="689025"/>
                <a:gridCol w="4722300"/>
              </a:tblGrid>
              <a:tr h="143525">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errors are few if any and don’t interfere with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09275">
                <a:tc>
                  <a:txBody>
                    <a:bodyPr/>
                    <a:lstStyle/>
                    <a:p>
                      <a:pPr indent="0" lvl="0" marL="0" rtl="0" algn="ctr">
                        <a:spcBef>
                          <a:spcPts val="0"/>
                        </a:spcBef>
                        <a:spcAft>
                          <a:spcPts val="0"/>
                        </a:spcAft>
                        <a:buNone/>
                      </a:pPr>
                      <a:r>
                        <a:rPr lang="en" sz="900">
                          <a:latin typeface="Inter"/>
                          <a:ea typeface="Inter"/>
                          <a:cs typeface="Inter"/>
                          <a:sym typeface="Inter"/>
                        </a:rPr>
                        <a:t>0.5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errors exist, and at times can interfere with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0885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significantly inhibits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0" name="Shape 240"/>
        <p:cNvGrpSpPr/>
        <p:nvPr/>
      </p:nvGrpSpPr>
      <p:grpSpPr>
        <a:xfrm>
          <a:off x="0" y="0"/>
          <a:ext cx="0" cy="0"/>
          <a:chOff x="0" y="0"/>
          <a:chExt cx="0" cy="0"/>
        </a:xfrm>
      </p:grpSpPr>
      <p:sp>
        <p:nvSpPr>
          <p:cNvPr id="241" name="Google Shape;241;p36"/>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Essay Outline</a:t>
            </a:r>
            <a:endParaRPr sz="1900">
              <a:solidFill>
                <a:schemeClr val="lt1"/>
              </a:solidFill>
              <a:latin typeface="Halant"/>
              <a:ea typeface="Halant"/>
              <a:cs typeface="Halant"/>
              <a:sym typeface="Halant"/>
            </a:endParaRPr>
          </a:p>
        </p:txBody>
      </p:sp>
      <p:pic>
        <p:nvPicPr>
          <p:cNvPr id="242" name="Google Shape;242;p3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3" name="Google Shape;243;p3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4" name="Google Shape;244;p3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45" name="Google Shape;245;p36"/>
          <p:cNvGraphicFramePr/>
          <p:nvPr/>
        </p:nvGraphicFramePr>
        <p:xfrm>
          <a:off x="453450" y="669925"/>
          <a:ext cx="3000000" cy="3000000"/>
        </p:xfrm>
        <a:graphic>
          <a:graphicData uri="http://schemas.openxmlformats.org/drawingml/2006/table">
            <a:tbl>
              <a:tblPr bandRow="1">
                <a:noFill/>
                <a:tableStyleId>{FF7552B0-FB01-4CB8-9BFD-3AEA69E81756}</a:tableStyleId>
              </a:tblPr>
              <a:tblGrid>
                <a:gridCol w="2102925"/>
                <a:gridCol w="1247100"/>
                <a:gridCol w="3515550"/>
              </a:tblGrid>
              <a:tr h="1260900">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Introduction (rough draft):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r h="812225">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Thesis Statement</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r h="1601475">
                <a:tc>
                  <a:txBody>
                    <a:bodyPr/>
                    <a:lstStyle/>
                    <a:p>
                      <a:pPr indent="0" lvl="0" marL="0" rtl="0" algn="l">
                        <a:spcBef>
                          <a:spcPts val="0"/>
                        </a:spcBef>
                        <a:spcAft>
                          <a:spcPts val="0"/>
                        </a:spcAft>
                        <a:buNone/>
                      </a:pPr>
                      <a:r>
                        <a:rPr lang="en" sz="1200">
                          <a:latin typeface="Inter"/>
                          <a:ea typeface="Inter"/>
                          <a:cs typeface="Inter"/>
                          <a:sym typeface="Inter"/>
                        </a:rPr>
                        <a:t>Topic 1:</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623300">
                <a:tc>
                  <a:txBody>
                    <a:bodyPr/>
                    <a:lstStyle/>
                    <a:p>
                      <a:pPr indent="0" lvl="0" marL="0" rtl="0" algn="l">
                        <a:spcBef>
                          <a:spcPts val="0"/>
                        </a:spcBef>
                        <a:spcAft>
                          <a:spcPts val="0"/>
                        </a:spcAft>
                        <a:buNone/>
                      </a:pPr>
                      <a:r>
                        <a:rPr lang="en" sz="1200">
                          <a:latin typeface="Inter"/>
                          <a:ea typeface="Inter"/>
                          <a:cs typeface="Inter"/>
                          <a:sym typeface="Inter"/>
                        </a:rPr>
                        <a:t>Topic 2:</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442950">
                <a:tc>
                  <a:txBody>
                    <a:bodyPr/>
                    <a:lstStyle/>
                    <a:p>
                      <a:pPr indent="0" lvl="0" marL="0" rtl="0" algn="l">
                        <a:spcBef>
                          <a:spcPts val="0"/>
                        </a:spcBef>
                        <a:spcAft>
                          <a:spcPts val="0"/>
                        </a:spcAft>
                        <a:buNone/>
                      </a:pPr>
                      <a:r>
                        <a:rPr lang="en" sz="1200">
                          <a:latin typeface="Inter"/>
                          <a:ea typeface="Inter"/>
                          <a:cs typeface="Inter"/>
                          <a:sym typeface="Inter"/>
                        </a:rPr>
                        <a:t>Topic 3:</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434125">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Conclusion (main ideas rephrased and overall conclusion of essay):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1" name="Shape 111"/>
        <p:cNvGrpSpPr/>
        <p:nvPr/>
      </p:nvGrpSpPr>
      <p:grpSpPr>
        <a:xfrm>
          <a:off x="0" y="0"/>
          <a:ext cx="0" cy="0"/>
          <a:chOff x="0" y="0"/>
          <a:chExt cx="0" cy="0"/>
        </a:xfrm>
      </p:grpSpPr>
      <p:sp>
        <p:nvSpPr>
          <p:cNvPr id="112" name="Google Shape;112;p26"/>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latin typeface="Halant"/>
                <a:ea typeface="Halant"/>
                <a:cs typeface="Halant"/>
                <a:sym typeface="Halant"/>
              </a:rPr>
              <a:t>Freedom in American History</a:t>
            </a:r>
            <a:endParaRPr sz="1900">
              <a:latin typeface="Halant"/>
              <a:ea typeface="Halant"/>
              <a:cs typeface="Halant"/>
              <a:sym typeface="Halant"/>
            </a:endParaRPr>
          </a:p>
        </p:txBody>
      </p:sp>
      <p:pic>
        <p:nvPicPr>
          <p:cNvPr id="113" name="Google Shape;113;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4" name="Google Shape;114;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5" name="Google Shape;115;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16" name="Google Shape;116;p26"/>
          <p:cNvGraphicFramePr/>
          <p:nvPr/>
        </p:nvGraphicFramePr>
        <p:xfrm>
          <a:off x="475150" y="4636738"/>
          <a:ext cx="3000000" cy="3000000"/>
        </p:xfrm>
        <a:graphic>
          <a:graphicData uri="http://schemas.openxmlformats.org/drawingml/2006/table">
            <a:tbl>
              <a:tblPr>
                <a:noFill/>
                <a:tableStyleId>{82786187-3DD4-4E5E-B13E-ADDA3515CBFC}</a:tableStyleId>
              </a:tblPr>
              <a:tblGrid>
                <a:gridCol w="2491150"/>
                <a:gridCol w="4412575"/>
              </a:tblGrid>
              <a:tr h="4366400">
                <a:tc>
                  <a:txBody>
                    <a:bodyPr/>
                    <a:lstStyle/>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1. freedom ____</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2. franchise (or suffrage) ____</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3. abolition ____</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4. amendment ____</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5. emancipation ____</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6. oppression ____</a:t>
                      </a:r>
                      <a:endParaRPr sz="12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 the right to vote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 prolonged cruel or unjust treatment or control.</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 an article added to the US Constitution.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 the power or right to act, speak, or think as one wants without unrealistically imposed hindrances or restraints; the state of not being imprisoned or enslaved.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 the freeing of someone from slavery.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F. the legal prohibition and ending of slavery, especially of slavery of black Americans in the U.S.</a:t>
                      </a:r>
                      <a:endParaRPr sz="12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117" name="Google Shape;117;p26"/>
          <p:cNvSpPr txBox="1"/>
          <p:nvPr/>
        </p:nvSpPr>
        <p:spPr>
          <a:xfrm>
            <a:off x="458400" y="3799625"/>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What vocabulary should I know?</a:t>
            </a:r>
            <a:endParaRPr sz="2400">
              <a:solidFill>
                <a:schemeClr val="dk1"/>
              </a:solidFill>
              <a:latin typeface="Halant"/>
              <a:ea typeface="Halant"/>
              <a:cs typeface="Halant"/>
              <a:sym typeface="Halant"/>
            </a:endParaRPr>
          </a:p>
        </p:txBody>
      </p:sp>
      <p:pic>
        <p:nvPicPr>
          <p:cNvPr id="118" name="Google Shape;118;p26"/>
          <p:cNvPicPr preferRelativeResize="0"/>
          <p:nvPr/>
        </p:nvPicPr>
        <p:blipFill>
          <a:blip r:embed="rId4">
            <a:alphaModFix/>
          </a:blip>
          <a:stretch>
            <a:fillRect/>
          </a:stretch>
        </p:blipFill>
        <p:spPr>
          <a:xfrm>
            <a:off x="458425" y="1200044"/>
            <a:ext cx="2628325" cy="1703331"/>
          </a:xfrm>
          <a:prstGeom prst="rect">
            <a:avLst/>
          </a:prstGeom>
          <a:noFill/>
          <a:ln>
            <a:noFill/>
          </a:ln>
        </p:spPr>
      </p:pic>
      <p:pic>
        <p:nvPicPr>
          <p:cNvPr id="119" name="Google Shape;119;p26"/>
          <p:cNvPicPr preferRelativeResize="0"/>
          <p:nvPr/>
        </p:nvPicPr>
        <p:blipFill>
          <a:blip r:embed="rId5">
            <a:alphaModFix/>
          </a:blip>
          <a:stretch>
            <a:fillRect/>
          </a:stretch>
        </p:blipFill>
        <p:spPr>
          <a:xfrm>
            <a:off x="3091612" y="854704"/>
            <a:ext cx="1670825" cy="2582208"/>
          </a:xfrm>
          <a:prstGeom prst="rect">
            <a:avLst/>
          </a:prstGeom>
          <a:noFill/>
          <a:ln>
            <a:noFill/>
          </a:ln>
        </p:spPr>
      </p:pic>
      <p:pic>
        <p:nvPicPr>
          <p:cNvPr id="120" name="Google Shape;120;p26"/>
          <p:cNvPicPr preferRelativeResize="0"/>
          <p:nvPr/>
        </p:nvPicPr>
        <p:blipFill>
          <a:blip r:embed="rId6">
            <a:alphaModFix/>
          </a:blip>
          <a:stretch>
            <a:fillRect/>
          </a:stretch>
        </p:blipFill>
        <p:spPr>
          <a:xfrm>
            <a:off x="4780300" y="1176862"/>
            <a:ext cx="2533650" cy="174969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4" name="Shape 124"/>
        <p:cNvGrpSpPr/>
        <p:nvPr/>
      </p:nvGrpSpPr>
      <p:grpSpPr>
        <a:xfrm>
          <a:off x="0" y="0"/>
          <a:ext cx="0" cy="0"/>
          <a:chOff x="0" y="0"/>
          <a:chExt cx="0" cy="0"/>
        </a:xfrm>
      </p:grpSpPr>
      <p:sp>
        <p:nvSpPr>
          <p:cNvPr id="125" name="Google Shape;125;p27"/>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latin typeface="Halant"/>
                <a:ea typeface="Halant"/>
                <a:cs typeface="Halant"/>
                <a:sym typeface="Halant"/>
              </a:rPr>
              <a:t>Freedom in American History</a:t>
            </a:r>
            <a:endParaRPr sz="1900">
              <a:latin typeface="Halant"/>
              <a:ea typeface="Halant"/>
              <a:cs typeface="Halant"/>
              <a:sym typeface="Halant"/>
            </a:endParaRPr>
          </a:p>
        </p:txBody>
      </p:sp>
      <p:pic>
        <p:nvPicPr>
          <p:cNvPr id="126" name="Google Shape;126;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7" name="Google Shape;127;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8" name="Google Shape;128;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9" name="Google Shape;129;p27"/>
          <p:cNvSpPr txBox="1"/>
          <p:nvPr/>
        </p:nvSpPr>
        <p:spPr>
          <a:xfrm>
            <a:off x="417600" y="658579"/>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Brainstorm: What do I already know?</a:t>
            </a:r>
            <a:endParaRPr sz="2400">
              <a:solidFill>
                <a:schemeClr val="dk1"/>
              </a:solidFill>
              <a:latin typeface="Halant"/>
              <a:ea typeface="Halant"/>
              <a:cs typeface="Halant"/>
              <a:sym typeface="Halant"/>
            </a:endParaRPr>
          </a:p>
        </p:txBody>
      </p:sp>
      <p:sp>
        <p:nvSpPr>
          <p:cNvPr id="130" name="Google Shape;130;p27"/>
          <p:cNvSpPr txBox="1"/>
          <p:nvPr/>
        </p:nvSpPr>
        <p:spPr>
          <a:xfrm>
            <a:off x="434400" y="1293175"/>
            <a:ext cx="6903600" cy="24465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Use this space to write down anything you already know about </a:t>
            </a:r>
            <a:r>
              <a:rPr b="1" lang="en" sz="1200">
                <a:solidFill>
                  <a:schemeClr val="dk1"/>
                </a:solidFill>
                <a:latin typeface="Inter"/>
                <a:ea typeface="Inter"/>
                <a:cs typeface="Inter"/>
                <a:sym typeface="Inter"/>
              </a:rPr>
              <a:t>freedom </a:t>
            </a:r>
            <a:r>
              <a:rPr lang="en" sz="1200">
                <a:solidFill>
                  <a:schemeClr val="dk1"/>
                </a:solidFill>
                <a:latin typeface="Inter"/>
                <a:ea typeface="Inter"/>
                <a:cs typeface="Inter"/>
                <a:sym typeface="Inter"/>
              </a:rPr>
              <a:t>and </a:t>
            </a:r>
            <a:r>
              <a:rPr b="1" lang="en" sz="1200">
                <a:solidFill>
                  <a:schemeClr val="dk1"/>
                </a:solidFill>
                <a:latin typeface="Inter"/>
                <a:ea typeface="Inter"/>
                <a:cs typeface="Inter"/>
                <a:sym typeface="Inter"/>
              </a:rPr>
              <a:t>different groups</a:t>
            </a:r>
            <a:r>
              <a:rPr lang="en" sz="1200">
                <a:solidFill>
                  <a:schemeClr val="dk1"/>
                </a:solidFill>
                <a:latin typeface="Inter"/>
                <a:ea typeface="Inter"/>
                <a:cs typeface="Inter"/>
                <a:sym typeface="Inter"/>
              </a:rPr>
              <a:t> it has applied to in </a:t>
            </a:r>
            <a:r>
              <a:rPr b="1" lang="en" sz="1200">
                <a:solidFill>
                  <a:schemeClr val="dk1"/>
                </a:solidFill>
                <a:latin typeface="Inter"/>
                <a:ea typeface="Inter"/>
                <a:cs typeface="Inter"/>
                <a:sym typeface="Inter"/>
              </a:rPr>
              <a:t>American History</a:t>
            </a:r>
            <a:r>
              <a:rPr lang="en" sz="1200">
                <a:solidFill>
                  <a:schemeClr val="dk1"/>
                </a:solidFill>
                <a:latin typeface="Inter"/>
                <a:ea typeface="Inter"/>
                <a:cs typeface="Inter"/>
                <a:sym typeface="Inter"/>
              </a:rPr>
              <a:t>. </a:t>
            </a:r>
            <a:endParaRPr sz="1200">
              <a:latin typeface="Inter"/>
              <a:ea typeface="Inter"/>
              <a:cs typeface="Inter"/>
              <a:sym typeface="Inter"/>
            </a:endParaRPr>
          </a:p>
        </p:txBody>
      </p:sp>
      <p:sp>
        <p:nvSpPr>
          <p:cNvPr id="131" name="Google Shape;131;p27"/>
          <p:cNvSpPr txBox="1"/>
          <p:nvPr/>
        </p:nvSpPr>
        <p:spPr>
          <a:xfrm>
            <a:off x="434400" y="4484815"/>
            <a:ext cx="6903600" cy="37023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Freedom is evoked frequently as a defense in the public realm. Many colleges are creating what are called ‘safe spaces’ on their campuses. The goal of these spaces is to provide people a space where they do not have to fear harassment, discrimination, or other physical or emotional harm. These spaces originally existed for LGBTQ students to be able to have open conversations about issues they felt strongly about without fear of attack, but now the spaces cover a much broader spectrum of issues. Students who feel marginalized can find shelter in ‘safe spaces’ knowing that they won’t be harassed like they may have been elsewhere.</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This freedom from harassment, however, has been challenged by many as a threat to other people’s freedom of speech. This side argues that universities exist to promote academic inquiry and by limiting what is said in certain places on campus, academic inquiry is stifled. What began as a place for people to have conversations without hostility, they believe, has turned into a movement which shelters people from different point of views—perspectives that offend certain groups. Those who believe safe spaces do not belong on college campuses assert that if students are not exposed to ideas that might offend them, true education is not taking place. They also have stated that by trying to protect people’s feelings, other people lose their freedom of speech. Amidst the debate on the validity of safe spaces, one thing is clear: freedom means different things to different people.  </a:t>
            </a:r>
            <a:endParaRPr sz="1200">
              <a:latin typeface="Inter"/>
              <a:ea typeface="Inter"/>
              <a:cs typeface="Inter"/>
              <a:sym typeface="Inter"/>
            </a:endParaRPr>
          </a:p>
        </p:txBody>
      </p:sp>
      <p:sp>
        <p:nvSpPr>
          <p:cNvPr id="132" name="Google Shape;132;p27"/>
          <p:cNvSpPr txBox="1"/>
          <p:nvPr/>
        </p:nvSpPr>
        <p:spPr>
          <a:xfrm>
            <a:off x="417600" y="3935649"/>
            <a:ext cx="6937200" cy="4395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How is this relevant today?</a:t>
            </a:r>
            <a:endParaRPr sz="2400">
              <a:solidFill>
                <a:schemeClr val="dk1"/>
              </a:solidFill>
              <a:latin typeface="Halant"/>
              <a:ea typeface="Halant"/>
              <a:cs typeface="Halant"/>
              <a:sym typeface="Halant"/>
            </a:endParaRPr>
          </a:p>
        </p:txBody>
      </p:sp>
      <p:sp>
        <p:nvSpPr>
          <p:cNvPr id="133" name="Google Shape;133;p27"/>
          <p:cNvSpPr txBox="1"/>
          <p:nvPr/>
        </p:nvSpPr>
        <p:spPr>
          <a:xfrm>
            <a:off x="434400" y="8288663"/>
            <a:ext cx="6903600" cy="9579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What is an argument for and against safe spaces on college campuses?</a:t>
            </a:r>
            <a:endParaRPr sz="12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What is the Context?</a:t>
            </a:r>
            <a:endParaRPr sz="1900">
              <a:latin typeface="Halant"/>
              <a:ea typeface="Halant"/>
              <a:cs typeface="Halant"/>
              <a:sym typeface="Halant"/>
            </a:endParaRPr>
          </a:p>
        </p:txBody>
      </p:sp>
      <p:pic>
        <p:nvPicPr>
          <p:cNvPr id="139" name="Google Shape;139;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0" name="Google Shape;140;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p:txBody>
      </p:sp>
      <p:sp>
        <p:nvSpPr>
          <p:cNvPr id="141" name="Google Shape;141;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2" name="Google Shape;142;p28"/>
          <p:cNvGraphicFramePr/>
          <p:nvPr/>
        </p:nvGraphicFramePr>
        <p:xfrm>
          <a:off x="453738" y="709875"/>
          <a:ext cx="3000000" cy="3000000"/>
        </p:xfrm>
        <a:graphic>
          <a:graphicData uri="http://schemas.openxmlformats.org/drawingml/2006/table">
            <a:tbl>
              <a:tblPr>
                <a:noFill/>
                <a:tableStyleId>{82786187-3DD4-4E5E-B13E-ADDA3515CBFC}</a:tableStyleId>
              </a:tblPr>
              <a:tblGrid>
                <a:gridCol w="5197025"/>
                <a:gridCol w="1667875"/>
              </a:tblGrid>
              <a:tr h="8218800">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“Liberty or Death!” Patrick Henry cried out on March 23, 1775, less than a month before the first shots were fired in America’s War for Independence </a:t>
                      </a:r>
                      <a:r>
                        <a:rPr b="1" lang="en" sz="1100">
                          <a:solidFill>
                            <a:schemeClr val="dk1"/>
                          </a:solidFill>
                          <a:latin typeface="Inter"/>
                          <a:ea typeface="Inter"/>
                          <a:cs typeface="Inter"/>
                          <a:sym typeface="Inter"/>
                        </a:rPr>
                        <a:t>(A)</a:t>
                      </a:r>
                      <a:r>
                        <a:rPr lang="en" sz="1100">
                          <a:solidFill>
                            <a:schemeClr val="dk1"/>
                          </a:solidFill>
                          <a:latin typeface="Inter"/>
                          <a:ea typeface="Inter"/>
                          <a:cs typeface="Inter"/>
                          <a:sym typeface="Inter"/>
                        </a:rPr>
                        <a:t>. Liberty from Britain, and more broadly, freedom for the colonists, motivated the thirteen colonies to break away and begin a new country.</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Freedom was at the heart of the American founding, too. For instance, in 1791, Congress ratified the Bill of Rights. Five freedoms are named in the First Amendment: speech, religion, press, assembly, and the right to petition the government </a:t>
                      </a:r>
                      <a:r>
                        <a:rPr b="1" lang="en" sz="1100">
                          <a:solidFill>
                            <a:schemeClr val="dk1"/>
                          </a:solidFill>
                          <a:latin typeface="Inter"/>
                          <a:ea typeface="Inter"/>
                          <a:cs typeface="Inter"/>
                          <a:sym typeface="Inter"/>
                        </a:rPr>
                        <a:t>(B)</a:t>
                      </a:r>
                      <a:r>
                        <a:rPr lang="en" sz="1100">
                          <a:solidFill>
                            <a:schemeClr val="dk1"/>
                          </a:solidFill>
                          <a:latin typeface="Inter"/>
                          <a:ea typeface="Inter"/>
                          <a:cs typeface="Inter"/>
                          <a:sym typeface="Inter"/>
                        </a:rPr>
                        <a:t>. Freedom inspired and guided the new country. Still there were inconsistencies in who this freedom applied to, especially for minority groups like women and African Americans.</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These inconsistencies were acknowledged by some during that era, too. In 1776, Abigail Adams wrote a letter to her husband, John Adams, where she asked him to “Remember the ladies” because “all Men would be tyrants if they could.” To her, the freedom and equal rights guiding the Revolution needed to apply to more Americans. Still, it took 144 more years for women to have the right to vote with the 19th Amendment, ratified in 1920 </a:t>
                      </a:r>
                      <a:r>
                        <a:rPr b="1" lang="en" sz="1100">
                          <a:solidFill>
                            <a:schemeClr val="dk1"/>
                          </a:solidFill>
                          <a:latin typeface="Inter"/>
                          <a:ea typeface="Inter"/>
                          <a:cs typeface="Inter"/>
                          <a:sym typeface="Inter"/>
                        </a:rPr>
                        <a:t>(C)</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tensions behind freedom’s definition are also illustrated by Congress’s views on slavery. In 1787, the year the Constitution was written, they passed the Northwest Ordinance, which outlined what should be done about the new Northwest Territory (today, this is Ohio, Indiana, Illinois, Michigan, Wisconsin, and northeastern Minnesota). The Ordinance specifically addressed slavery, stating, “There shall be neither slavery nor involuntary servitude in the said territory…” Clearly there was tension about how to address slavery as this was passed the same year the Constitution included a “3/5 Compromise” and “Fugitive Slave Clause,” cementing slavery into the governing document </a:t>
                      </a:r>
                      <a:r>
                        <a:rPr b="1" lang="en" sz="1100">
                          <a:solidFill>
                            <a:schemeClr val="dk1"/>
                          </a:solidFill>
                          <a:latin typeface="Inter"/>
                          <a:ea typeface="Inter"/>
                          <a:cs typeface="Inter"/>
                          <a:sym typeface="Inter"/>
                        </a:rPr>
                        <a:t>(D)</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system of slavery kept millions in legal bondage for more than 75 years after the signing of the Constitution, even though the principles of the Constitution and Declaration of Independence were often used by people seeking its abolition.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It took the Civil War (1861-65), the bloodiest war ever on American soil, to finally create an atmosphere for its abolition. Even then, the 13th Amendment, which abolished slavery, did not purely come from a moral change of heart for Americans, but rather a hope that its passage would bring a swift end to the war </a:t>
                      </a:r>
                      <a:r>
                        <a:rPr b="1" lang="en" sz="1100">
                          <a:solidFill>
                            <a:schemeClr val="dk1"/>
                          </a:solidFill>
                          <a:latin typeface="Inter"/>
                          <a:ea typeface="Inter"/>
                          <a:cs typeface="Inter"/>
                          <a:sym typeface="Inter"/>
                        </a:rPr>
                        <a:t>(E)</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United States was founded on the idea of freedom. But who that freedom applied to is a complex history. If history is the study of change over time, then the study of freedom in America is the job of a historian. For this CRP, explore various documents that highlight different perspectives on the idea of freedom in order to answer the prompt: </a:t>
                      </a:r>
                      <a:r>
                        <a:rPr b="1" lang="en" sz="1100">
                          <a:solidFill>
                            <a:schemeClr val="dk1"/>
                          </a:solidFill>
                          <a:latin typeface="Inter"/>
                          <a:ea typeface="Inter"/>
                          <a:cs typeface="Inter"/>
                          <a:sym typeface="Inter"/>
                        </a:rPr>
                        <a:t>How did the meaning of freedom develop in America from its founding through the Civil War?</a:t>
                      </a:r>
                      <a:endParaRPr sz="1100">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28575">
                      <a:solidFill>
                        <a:srgbClr val="E95C3D"/>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A.</a:t>
                      </a:r>
                      <a:r>
                        <a:rPr lang="en" sz="1100">
                          <a:solidFill>
                            <a:srgbClr val="000000"/>
                          </a:solidFill>
                          <a:latin typeface="Inter"/>
                          <a:ea typeface="Inter"/>
                          <a:cs typeface="Inter"/>
                          <a:sym typeface="Inter"/>
                        </a:rPr>
                        <a:t> Who is the phrase “Liberty or Death!” attributed to?</a:t>
                      </a:r>
                      <a:endParaRPr sz="11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B.</a:t>
                      </a:r>
                      <a:r>
                        <a:rPr lang="en" sz="1100">
                          <a:solidFill>
                            <a:schemeClr val="dk1"/>
                          </a:solidFill>
                          <a:latin typeface="Inter"/>
                          <a:ea typeface="Inter"/>
                          <a:cs typeface="Inter"/>
                          <a:sym typeface="Inter"/>
                        </a:rPr>
                        <a:t> What are the five freedoms outlined in the First Amendment?</a:t>
                      </a:r>
                      <a:endParaRPr b="1"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C.</a:t>
                      </a:r>
                      <a:r>
                        <a:rPr lang="en" sz="1100">
                          <a:solidFill>
                            <a:srgbClr val="000000"/>
                          </a:solidFill>
                          <a:latin typeface="Inter"/>
                          <a:ea typeface="Inter"/>
                          <a:cs typeface="Inter"/>
                          <a:sym typeface="Inter"/>
                        </a:rPr>
                        <a:t> What amendment gave women the right to vote? When?</a:t>
                      </a:r>
                      <a:endParaRPr sz="11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D.</a:t>
                      </a:r>
                      <a:r>
                        <a:rPr lang="en" sz="1100">
                          <a:solidFill>
                            <a:srgbClr val="000000"/>
                          </a:solidFill>
                          <a:latin typeface="Inter"/>
                          <a:ea typeface="Inter"/>
                          <a:cs typeface="Inter"/>
                          <a:sym typeface="Inter"/>
                        </a:rPr>
                        <a:t> How does the passage of the Northwest Ordinance complicate narratives around freedom and slavery when the constitution was written?</a:t>
                      </a:r>
                      <a:endParaRPr sz="11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E.</a:t>
                      </a:r>
                      <a:r>
                        <a:rPr lang="en" sz="1100">
                          <a:solidFill>
                            <a:srgbClr val="000000"/>
                          </a:solidFill>
                          <a:latin typeface="Inter"/>
                          <a:ea typeface="Inter"/>
                          <a:cs typeface="Inter"/>
                          <a:sym typeface="Inter"/>
                        </a:rPr>
                        <a:t> Which amendment abolished slavery?</a:t>
                      </a:r>
                      <a:r>
                        <a:rPr b="1" lang="en" sz="1100">
                          <a:solidFill>
                            <a:srgbClr val="E95C3D"/>
                          </a:solidFill>
                          <a:latin typeface="Inter"/>
                          <a:ea typeface="Inter"/>
                          <a:cs typeface="Inter"/>
                          <a:sym typeface="Inter"/>
                        </a:rPr>
                        <a:t>.</a:t>
                      </a:r>
                      <a:endParaRPr sz="1100">
                        <a:latin typeface="Inter"/>
                        <a:ea typeface="Inter"/>
                        <a:cs typeface="Inter"/>
                        <a:sym typeface="Inter"/>
                      </a:endParaRPr>
                    </a:p>
                  </a:txBody>
                  <a:tcPr marT="109725" marB="109725" marR="109725" marL="109725">
                    <a:lnL cap="flat" cmpd="sng" w="28575">
                      <a:solidFill>
                        <a:srgbClr val="E95C3D"/>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6" name="Shape 146"/>
        <p:cNvGrpSpPr/>
        <p:nvPr/>
      </p:nvGrpSpPr>
      <p:grpSpPr>
        <a:xfrm>
          <a:off x="0" y="0"/>
          <a:ext cx="0" cy="0"/>
          <a:chOff x="0" y="0"/>
          <a:chExt cx="0" cy="0"/>
        </a:xfrm>
      </p:grpSpPr>
      <p:sp>
        <p:nvSpPr>
          <p:cNvPr id="147" name="Google Shape;147;p29"/>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CRP Prompt</a:t>
            </a:r>
            <a:endParaRPr sz="1900">
              <a:latin typeface="Halant"/>
              <a:ea typeface="Halant"/>
              <a:cs typeface="Halant"/>
              <a:sym typeface="Halant"/>
            </a:endParaRPr>
          </a:p>
        </p:txBody>
      </p:sp>
      <p:pic>
        <p:nvPicPr>
          <p:cNvPr id="148" name="Google Shape;148;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9" name="Google Shape;149;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0" name="Google Shape;150;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1" name="Google Shape;151;p29"/>
          <p:cNvSpPr txBox="1"/>
          <p:nvPr/>
        </p:nvSpPr>
        <p:spPr>
          <a:xfrm>
            <a:off x="2297150" y="2775675"/>
            <a:ext cx="5054100" cy="24813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Targeted Historical Thinking Skill:</a:t>
            </a:r>
            <a:endParaRPr b="1" sz="1800">
              <a:solidFill>
                <a:schemeClr val="dk1"/>
              </a:solidFill>
              <a:latin typeface="Halant"/>
              <a:ea typeface="Halant"/>
              <a:cs typeface="Halant"/>
              <a:sym typeface="Halant"/>
            </a:endParaRPr>
          </a:p>
          <a:p>
            <a:pPr indent="0" lvl="0" marL="0" rtl="0" algn="ctr">
              <a:spcBef>
                <a:spcPts val="0"/>
              </a:spcBef>
              <a:spcAft>
                <a:spcPts val="0"/>
              </a:spcAft>
              <a:buNone/>
            </a:pPr>
            <a:r>
              <a:t/>
            </a:r>
            <a:endParaRPr b="1" sz="1800">
              <a:solidFill>
                <a:schemeClr val="dk1"/>
              </a:solidFill>
              <a:latin typeface="Halant"/>
              <a:ea typeface="Halant"/>
              <a:cs typeface="Halant"/>
              <a:sym typeface="Halant"/>
            </a:endParaRPr>
          </a:p>
          <a:p>
            <a:pPr indent="0" lvl="0" marL="0" rtl="0" algn="ctr">
              <a:spcBef>
                <a:spcPts val="0"/>
              </a:spcBef>
              <a:spcAft>
                <a:spcPts val="0"/>
              </a:spcAft>
              <a:buNone/>
            </a:pPr>
            <a:r>
              <a:rPr lang="en" sz="3300">
                <a:solidFill>
                  <a:schemeClr val="dk1"/>
                </a:solidFill>
                <a:latin typeface="Plus Jakarta Sans"/>
                <a:ea typeface="Plus Jakarta Sans"/>
                <a:cs typeface="Plus Jakarta Sans"/>
                <a:sym typeface="Plus Jakarta Sans"/>
              </a:rPr>
              <a:t>CONTINUITY AND CHANGE OVER TIME</a:t>
            </a:r>
            <a:endParaRPr sz="33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Thinking historically means identifying and exploring the reasons behind both what has changed and what has stayed the same within a given time period or around a specific historical event.</a:t>
            </a:r>
            <a:endParaRPr sz="1200">
              <a:solidFill>
                <a:schemeClr val="dk1"/>
              </a:solidFill>
              <a:latin typeface="Inter"/>
              <a:ea typeface="Inter"/>
              <a:cs typeface="Inter"/>
              <a:sym typeface="Inter"/>
            </a:endParaRPr>
          </a:p>
        </p:txBody>
      </p:sp>
      <p:sp>
        <p:nvSpPr>
          <p:cNvPr id="152" name="Google Shape;152;p29"/>
          <p:cNvSpPr txBox="1"/>
          <p:nvPr/>
        </p:nvSpPr>
        <p:spPr>
          <a:xfrm>
            <a:off x="414050" y="5731727"/>
            <a:ext cx="6937200" cy="33585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None/>
            </a:pPr>
            <a:r>
              <a:rPr b="1" lang="en">
                <a:solidFill>
                  <a:srgbClr val="000000"/>
                </a:solidFill>
                <a:latin typeface="Inter"/>
                <a:ea typeface="Inter"/>
                <a:cs typeface="Inter"/>
                <a:sym typeface="Inter"/>
              </a:rPr>
              <a:t>Documents</a:t>
            </a:r>
            <a:endParaRPr b="1">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00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A: The Declaration of Independence, ratified July 4, 1776; Prince Hall, Petition to the Massachusetts Legislature, 1777.</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B: Elizabeth Cady Stanton, “Declaration of Sentiments,” at the Seneca Falls Convention, New York, July 1848.</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C: Frederick Douglass, “What to the Slave is the Fourth of July?” July 5, 1852.</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D:  The 13th Amendment to the U.S. Constitution, ratified December 6, 1865; William Newman, “Uncle Abe's Valentine Sent by Columbia,” </a:t>
            </a:r>
            <a:r>
              <a:rPr i="1" lang="en" sz="1200">
                <a:solidFill>
                  <a:schemeClr val="dk1"/>
                </a:solidFill>
                <a:latin typeface="Inter"/>
                <a:ea typeface="Inter"/>
                <a:cs typeface="Inter"/>
                <a:sym typeface="Inter"/>
              </a:rPr>
              <a:t>Frank Leslie's Illustrated Newspaper</a:t>
            </a:r>
            <a:r>
              <a:rPr lang="en" sz="1200">
                <a:solidFill>
                  <a:schemeClr val="dk1"/>
                </a:solidFill>
                <a:latin typeface="Inter"/>
                <a:ea typeface="Inter"/>
                <a:cs typeface="Inter"/>
                <a:sym typeface="Inter"/>
              </a:rPr>
              <a:t>, February 25, 1865.</a:t>
            </a:r>
            <a:endParaRPr sz="1200">
              <a:solidFill>
                <a:schemeClr val="dk1"/>
              </a:solidFill>
              <a:latin typeface="Inter"/>
              <a:ea typeface="Inter"/>
              <a:cs typeface="Inter"/>
              <a:sym typeface="Inter"/>
            </a:endParaRPr>
          </a:p>
        </p:txBody>
      </p:sp>
      <p:sp>
        <p:nvSpPr>
          <p:cNvPr id="153" name="Google Shape;153;p29"/>
          <p:cNvSpPr txBox="1"/>
          <p:nvPr/>
        </p:nvSpPr>
        <p:spPr>
          <a:xfrm>
            <a:off x="434438" y="852788"/>
            <a:ext cx="6903600" cy="15621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2400">
                <a:latin typeface="Plus Jakarta Sans"/>
                <a:ea typeface="Plus Jakarta Sans"/>
                <a:cs typeface="Plus Jakarta Sans"/>
                <a:sym typeface="Plus Jakarta Sans"/>
              </a:rPr>
              <a:t>How did the meaning of freedom develop in America from its founding through the Civil War?</a:t>
            </a:r>
            <a:endParaRPr b="1" sz="2400">
              <a:latin typeface="Plus Jakarta Sans"/>
              <a:ea typeface="Plus Jakarta Sans"/>
              <a:cs typeface="Plus Jakarta Sans"/>
              <a:sym typeface="Plus Jakarta Sans"/>
            </a:endParaRPr>
          </a:p>
        </p:txBody>
      </p:sp>
      <p:pic>
        <p:nvPicPr>
          <p:cNvPr id="154" name="Google Shape;154;p29"/>
          <p:cNvPicPr preferRelativeResize="0"/>
          <p:nvPr/>
        </p:nvPicPr>
        <p:blipFill>
          <a:blip r:embed="rId4">
            <a:alphaModFix/>
          </a:blip>
          <a:stretch>
            <a:fillRect/>
          </a:stretch>
        </p:blipFill>
        <p:spPr>
          <a:xfrm>
            <a:off x="381550" y="3096375"/>
            <a:ext cx="1839900" cy="1839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8" name="Shape 158"/>
        <p:cNvGrpSpPr/>
        <p:nvPr/>
      </p:nvGrpSpPr>
      <p:grpSpPr>
        <a:xfrm>
          <a:off x="0" y="0"/>
          <a:ext cx="0" cy="0"/>
          <a:chOff x="0" y="0"/>
          <a:chExt cx="0" cy="0"/>
        </a:xfrm>
      </p:grpSpPr>
      <p:sp>
        <p:nvSpPr>
          <p:cNvPr id="159" name="Google Shape;159;p30"/>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60" name="Google Shape;160;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1" name="Google Shape;161;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2" name="Google Shape;162;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3" name="Google Shape;163;p30"/>
          <p:cNvSpPr txBox="1"/>
          <p:nvPr/>
        </p:nvSpPr>
        <p:spPr>
          <a:xfrm>
            <a:off x="408200" y="6660675"/>
            <a:ext cx="6956100" cy="26427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the Declaration describe freedom?</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Prince Hall’s petition mirror the Declaration of Independence? </a:t>
            </a:r>
            <a:endParaRPr sz="1200">
              <a:solidFill>
                <a:schemeClr val="dk1"/>
              </a:solidFill>
              <a:latin typeface="Inter"/>
              <a:ea typeface="Inter"/>
              <a:cs typeface="Inter"/>
              <a:sym typeface="Inter"/>
            </a:endParaRPr>
          </a:p>
          <a:p>
            <a:pPr indent="457200" lvl="0" marL="0" rtl="0" algn="l">
              <a:spcBef>
                <a:spcPts val="0"/>
              </a:spcBef>
              <a:spcAft>
                <a:spcPts val="0"/>
              </a:spcAft>
              <a:buNone/>
            </a:pPr>
            <a:r>
              <a:t/>
            </a:r>
            <a:endParaRPr b="1" sz="1200">
              <a:solidFill>
                <a:schemeClr val="accent1"/>
              </a:solidFill>
              <a:latin typeface="Inter"/>
              <a:ea typeface="Inter"/>
              <a:cs typeface="Inter"/>
              <a:sym typeface="Inter"/>
            </a:endParaRPr>
          </a:p>
          <a:p>
            <a:pPr indent="457200" lvl="0" marL="0" rtl="0" algn="l">
              <a:spcBef>
                <a:spcPts val="0"/>
              </a:spcBef>
              <a:spcAft>
                <a:spcPts val="0"/>
              </a:spcAft>
              <a:buNone/>
            </a:pPr>
            <a:r>
              <a:t/>
            </a:r>
            <a:endParaRPr b="1" sz="1200">
              <a:solidFill>
                <a:schemeClr val="accent1"/>
              </a:solidFill>
              <a:latin typeface="Inter"/>
              <a:ea typeface="Inter"/>
              <a:cs typeface="Inter"/>
              <a:sym typeface="Inter"/>
            </a:endParaRPr>
          </a:p>
          <a:p>
            <a:pPr indent="457200" lvl="0" marL="0" rtl="0" algn="l">
              <a:spcBef>
                <a:spcPts val="0"/>
              </a:spcBef>
              <a:spcAft>
                <a:spcPts val="0"/>
              </a:spcAft>
              <a:buNone/>
            </a:pPr>
            <a:r>
              <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might freedom have been defined at the time of the founding of the United States? </a:t>
            </a:r>
            <a:endParaRPr sz="1200">
              <a:solidFill>
                <a:schemeClr val="dk1"/>
              </a:solidFill>
              <a:latin typeface="Inter"/>
              <a:ea typeface="Inter"/>
              <a:cs typeface="Inter"/>
              <a:sym typeface="Inter"/>
            </a:endParaRPr>
          </a:p>
          <a:p>
            <a:pPr indent="45720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p:txBody>
      </p:sp>
      <p:graphicFrame>
        <p:nvGraphicFramePr>
          <p:cNvPr id="164" name="Google Shape;164;p30"/>
          <p:cNvGraphicFramePr/>
          <p:nvPr/>
        </p:nvGraphicFramePr>
        <p:xfrm>
          <a:off x="417600" y="890488"/>
          <a:ext cx="3000000" cy="3000000"/>
        </p:xfrm>
        <a:graphic>
          <a:graphicData uri="http://schemas.openxmlformats.org/drawingml/2006/table">
            <a:tbl>
              <a:tblPr>
                <a:noFill/>
                <a:tableStyleId>{82786187-3DD4-4E5E-B13E-ADDA3515CBFC}</a:tableStyleId>
              </a:tblPr>
              <a:tblGrid>
                <a:gridCol w="6956100"/>
              </a:tblGrid>
              <a:tr h="576775">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The Declaration of Independence, ratified July 4, 1776; Prince Hall, Petition to the Massachusetts Legislature, 1777.</a:t>
                      </a:r>
                      <a:br>
                        <a:rPr lang="en" sz="1200">
                          <a:solidFill>
                            <a:schemeClr val="dk1"/>
                          </a:solidFill>
                          <a:latin typeface="Halant"/>
                          <a:ea typeface="Halant"/>
                          <a:cs typeface="Halant"/>
                          <a:sym typeface="Halant"/>
                        </a:rPr>
                      </a:br>
                      <a:br>
                        <a:rPr lang="en" sz="1200">
                          <a:solidFill>
                            <a:schemeClr val="dk1"/>
                          </a:solidFill>
                          <a:latin typeface="Halant"/>
                          <a:ea typeface="Halant"/>
                          <a:cs typeface="Halant"/>
                          <a:sym typeface="Halant"/>
                        </a:rPr>
                      </a:br>
                      <a:r>
                        <a:rPr lang="en" sz="1000">
                          <a:solidFill>
                            <a:schemeClr val="dk1"/>
                          </a:solidFill>
                          <a:latin typeface="Inter"/>
                          <a:ea typeface="Inter"/>
                          <a:cs typeface="Inter"/>
                          <a:sym typeface="Inter"/>
                        </a:rPr>
                        <a:t>Note: Prince Hall and 7 other Black citizens of Massachusetts signed the petition in 1777 to call the state legislature to pass a bill to abolish slavery. While Massachusetts did not abolish slavery until 1783 through a court decision, Hall’s petition shows how many saw freedom at the time of founding and its relationship to slavery. Vermont abolished slavery in its 1777 Constitution and several states passed gradual emancipation laws: Pennsylvania (1780), Connecticut and Rhode Island (1784), New York (1799), and New Jersey (1804).</a:t>
                      </a:r>
                      <a:endParaRPr sz="10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406300">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Declaration of Independence (1776)</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We hold these truths to be self-evident, that all men are created equal, that they are endowed by their Creator with certain unalienable Rights, that among these are Life, Liberty and the pursuit of Happiness. That to secure these rights, Governments are instituted among Men, deriving their just powers from the consent of the governed, That whenever any Form of Government becomes destructive of these ends, it is the Right of the People to alter or to abolish 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We, therefore, the Representatives of the United States of America... solemnly publish and declare, That these United Colonies are, and of Right ought to be Free and Independent States; that they are Absolved from all Allegiance to the British Crown…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Petition to the Massachusetts Legislature (1777)</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Petition of a great number of Negroes, who are detained in a state of Slavery, in the Bowels of a free &amp; Christian Country— Humbly Showing—That your Petitioners… have, in common with all other Men, a natural &amp; inalienable right to that freedom, which the great Parent of the Universe hath bestowed equally on all Mankind, &amp; which they have never forfeited by any compact or agreement whatever—But they were unjustly dragged, by the cruel hand of Power, from their dearest friends, &amp; some of them even torn from the Embraces of their tender Parents—From a populous, pleasant, &amp; plentiful Country—&amp; in Violation of the Laws of Nature &amp; of Nations &amp; in defiance of all the tender feelings of humanity, brought hither to be sold like Beasts of Burden, &amp; like them condemned to slavery for Life.</a:t>
                      </a:r>
                      <a:endParaRPr b="1"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8" name="Shape 168"/>
        <p:cNvGrpSpPr/>
        <p:nvPr/>
      </p:nvGrpSpPr>
      <p:grpSpPr>
        <a:xfrm>
          <a:off x="0" y="0"/>
          <a:ext cx="0" cy="0"/>
          <a:chOff x="0" y="0"/>
          <a:chExt cx="0" cy="0"/>
        </a:xfrm>
      </p:grpSpPr>
      <p:sp>
        <p:nvSpPr>
          <p:cNvPr id="169" name="Google Shape;169;p31"/>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170" name="Google Shape;170;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1" name="Google Shape;171;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2" name="Google Shape;172;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73" name="Google Shape;173;p31"/>
          <p:cNvGraphicFramePr/>
          <p:nvPr/>
        </p:nvGraphicFramePr>
        <p:xfrm>
          <a:off x="417600" y="678113"/>
          <a:ext cx="3000000" cy="3000000"/>
        </p:xfrm>
        <a:graphic>
          <a:graphicData uri="http://schemas.openxmlformats.org/drawingml/2006/table">
            <a:tbl>
              <a:tblPr>
                <a:noFill/>
                <a:tableStyleId>{82786187-3DD4-4E5E-B13E-ADDA3515CBFC}</a:tableStyleId>
              </a:tblPr>
              <a:tblGrid>
                <a:gridCol w="2824825"/>
                <a:gridCol w="4112375"/>
              </a:tblGrid>
              <a:tr h="163550">
                <a:tc gridSpan="2">
                  <a:txBody>
                    <a:bodyPr/>
                    <a:lstStyle/>
                    <a:p>
                      <a:pPr indent="0" lvl="0" marL="0" rtl="0" algn="l">
                        <a:spcBef>
                          <a:spcPts val="0"/>
                        </a:spcBef>
                        <a:spcAft>
                          <a:spcPts val="0"/>
                        </a:spcAft>
                        <a:buNone/>
                      </a:pPr>
                      <a:r>
                        <a:rPr lang="en" sz="1200">
                          <a:latin typeface="Halant"/>
                          <a:ea typeface="Halant"/>
                          <a:cs typeface="Halant"/>
                          <a:sym typeface="Halant"/>
                        </a:rPr>
                        <a:t>Source: Elizabeth Cady Stanton, “Declaration of Sentiments,” at the Seneca Falls Convention, New York, July 1848.</a:t>
                      </a:r>
                      <a:endParaRPr sz="12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387725">
                <a:tc gridSpan="2">
                  <a:txBody>
                    <a:bodyPr/>
                    <a:lstStyle/>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When, in the course of human events, it becomes necessary for one portion of the family of man to assume among the people of the earth a position different from that which they have hitherto occupied, but one to which the laws of nature and of nature's God entitle them, a decent respect to the opinions of mankind requires that they should declare the causes that impel them to such a course.</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We hold these truths to be self-evident: that all men and women are created equal; that they are endowed by their Creator with certain inalienable rights; that among these are life, liberty, and the pursuit of happiness; that to secure these rights governments are instituted, deriving their just powers from the consent of the governed. Whenever any form of Government becomes destructive of these ends, it is the right of those who suffer from it to refuse allegiance to it, and to insist upon the institution of a new government…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The history of mankind is a history of repeated injuries and usurpations on the part of man toward woman… To prove this, let facts be submitted to a candid world.</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He has never permitted her to exercise her inalienable right to the elective franchise…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He closes against her all the avenues to wealth and distinction, which he considers most honorable to himself. As a teacher of theology, medicine, or law, she is not known…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Now, in view of this entire disfranchisement of one-half the people of this country, their social and religious degradation,—in view of the unjust laws above mentioned, and because women do feel themselves aggrieved, oppressed, and fraudulently deprived of their most sacred rights, we insist that they have immediate admission to all the rights and privileges which belong to them as citizens of these United States.</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
        <p:nvSpPr>
          <p:cNvPr id="174" name="Google Shape;174;p31"/>
          <p:cNvSpPr txBox="1"/>
          <p:nvPr/>
        </p:nvSpPr>
        <p:spPr>
          <a:xfrm>
            <a:off x="419850" y="6184325"/>
            <a:ext cx="6903600" cy="29598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document does Stanton’s imitate?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are two key points Stanton makes about the treatment of women?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Based on the Declaration of Sentiments, what does freedom look like?</a:t>
            </a:r>
            <a:endParaRPr sz="1200">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8" name="Shape 178"/>
        <p:cNvGrpSpPr/>
        <p:nvPr/>
      </p:nvGrpSpPr>
      <p:grpSpPr>
        <a:xfrm>
          <a:off x="0" y="0"/>
          <a:ext cx="0" cy="0"/>
          <a:chOff x="0" y="0"/>
          <a:chExt cx="0" cy="0"/>
        </a:xfrm>
      </p:grpSpPr>
      <p:sp>
        <p:nvSpPr>
          <p:cNvPr id="179" name="Google Shape;179;p32"/>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a:t>
            </a:r>
            <a:endParaRPr sz="1900">
              <a:latin typeface="Halant"/>
              <a:ea typeface="Halant"/>
              <a:cs typeface="Halant"/>
              <a:sym typeface="Halant"/>
            </a:endParaRPr>
          </a:p>
        </p:txBody>
      </p:sp>
      <p:pic>
        <p:nvPicPr>
          <p:cNvPr id="180" name="Google Shape;180;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1" name="Google Shape;181;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2" name="Google Shape;182;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3" name="Google Shape;183;p32"/>
          <p:cNvSpPr txBox="1"/>
          <p:nvPr/>
        </p:nvSpPr>
        <p:spPr>
          <a:xfrm>
            <a:off x="434450" y="6730475"/>
            <a:ext cx="6903600" cy="25527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Douglass describe for many African Americans in 1852?</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what Douglass sees as hypocritical in regards to America’s idea of liberty and equality?</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continuities and changes are seen in American Freedom in Douglass’s speech?</a:t>
            </a:r>
            <a:endParaRPr sz="1200">
              <a:solidFill>
                <a:schemeClr val="dk1"/>
              </a:solidFill>
              <a:latin typeface="Inter"/>
              <a:ea typeface="Inter"/>
              <a:cs typeface="Inter"/>
              <a:sym typeface="Inter"/>
            </a:endParaRPr>
          </a:p>
        </p:txBody>
      </p:sp>
      <p:graphicFrame>
        <p:nvGraphicFramePr>
          <p:cNvPr id="184" name="Google Shape;184;p32"/>
          <p:cNvGraphicFramePr/>
          <p:nvPr/>
        </p:nvGraphicFramePr>
        <p:xfrm>
          <a:off x="457250" y="862325"/>
          <a:ext cx="3000000" cy="3000000"/>
        </p:xfrm>
        <a:graphic>
          <a:graphicData uri="http://schemas.openxmlformats.org/drawingml/2006/table">
            <a:tbl>
              <a:tblPr>
                <a:noFill/>
                <a:tableStyleId>{82786187-3DD4-4E5E-B13E-ADDA3515CBFC}</a:tableStyleId>
              </a:tblPr>
              <a:tblGrid>
                <a:gridCol w="3316325"/>
                <a:gridCol w="3541675"/>
              </a:tblGrid>
              <a:tr h="36205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Frederick Douglass, “What to the Slave is the Fourth of July?” July 5, 1852.</a:t>
                      </a:r>
                      <a:endParaRPr sz="10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51199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Citizens, your fathers made good that resolution [in the Declaration of Independence]. They succeeded; and to-day you reap the fruits of their success. The freedom gained is yours; and you, therefore, may properly celebrate this anniversary…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Fellow-citizens, pardon me, allow me to ask, why am I called upon to speak here to-day?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rich inheritance of justice, liberty, prosperity and independence, bequeathed by your fathers, is shared by you, not by me… This Fourth of July is yours, not mine…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Americans! your republican politics, not less than your republican religion, are flagrantly inconsistent… You declare, before the world, and are understood by the world to declare, that you “hold these truths to be self evident, that all men are created equal; and are endowed by their Creator with certain inalienable rights; and that, among these are, life, liberty, and the pursuit of happiness;” and yet, you hold securely, in a bondage which, according to your own Thomas Jefferson, “is worse than ages of that which your fathers rose in rebellion to oppose,” a seventh part of the inhabitants of your country.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existence of slavery in this country brands your republicanism as a sham, your humanity as a base pretence, and your Christianity as a lie. It destroys your moral power abroad; it corrupts your politicians at home…It is the antagonistic force in your government, the only thing that seriously disturbs and endangers your Union. It fetters your progress; it is the enemy of improvement, the deadly foe of education; it fosters pride; it breeds insolence; it promotes vice; it shelters crime; it is a curse to the earth that supports it; and yet, you cling to it, as if it were the sheet anchor of all your hopes…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Allow me to say, in conclusion, notwithstanding the dark picture I have this day presented, of the state of the nation, I do not despair of this country… I, therefore, leave off where I began, with hope. While drawing encouragement from “the Declaration of Independence,” the great principles it contains, and the genius of American Institutions, my spirit is also cheered by the obvious tendencies of the age.</a:t>
                      </a:r>
                      <a:endParaRPr sz="1200">
                        <a:solidFill>
                          <a:schemeClr val="dk1"/>
                        </a:solidFill>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8" name="Shape 188"/>
        <p:cNvGrpSpPr/>
        <p:nvPr/>
      </p:nvGrpSpPr>
      <p:grpSpPr>
        <a:xfrm>
          <a:off x="0" y="0"/>
          <a:ext cx="0" cy="0"/>
          <a:chOff x="0" y="0"/>
          <a:chExt cx="0" cy="0"/>
        </a:xfrm>
      </p:grpSpPr>
      <p:sp>
        <p:nvSpPr>
          <p:cNvPr id="189" name="Google Shape;189;p33"/>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a:t>
            </a:r>
            <a:endParaRPr sz="1900">
              <a:latin typeface="Halant"/>
              <a:ea typeface="Halant"/>
              <a:cs typeface="Halant"/>
              <a:sym typeface="Halant"/>
            </a:endParaRPr>
          </a:p>
        </p:txBody>
      </p:sp>
      <p:pic>
        <p:nvPicPr>
          <p:cNvPr id="190" name="Google Shape;190;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1" name="Google Shape;191;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2" name="Google Shape;192;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93" name="Google Shape;193;p33"/>
          <p:cNvSpPr txBox="1"/>
          <p:nvPr/>
        </p:nvSpPr>
        <p:spPr>
          <a:xfrm>
            <a:off x="425750" y="6119013"/>
            <a:ext cx="6921000" cy="30375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coming out of the envelope? What might that symbolize?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message is the cartoon trying to convey? Cite the 13th Amendment in your answer.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this cartoon depict freedom?</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94" name="Google Shape;194;p33"/>
          <p:cNvGraphicFramePr/>
          <p:nvPr/>
        </p:nvGraphicFramePr>
        <p:xfrm>
          <a:off x="412500" y="983700"/>
          <a:ext cx="3000000" cy="3000000"/>
        </p:xfrm>
        <a:graphic>
          <a:graphicData uri="http://schemas.openxmlformats.org/drawingml/2006/table">
            <a:tbl>
              <a:tblPr>
                <a:noFill/>
                <a:tableStyleId>{82786187-3DD4-4E5E-B13E-ADDA3515CBFC}</a:tableStyleId>
              </a:tblPr>
              <a:tblGrid>
                <a:gridCol w="3195775"/>
                <a:gridCol w="3738425"/>
              </a:tblGrid>
              <a:tr h="1022100">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The 13th Amendment to the U.S. Constitution, ratified December 6, 1865; William Newman. “Uncle Abe's Valentine Sent by Columbia,” </a:t>
                      </a:r>
                      <a:r>
                        <a:rPr i="1" lang="en" sz="1200">
                          <a:solidFill>
                            <a:schemeClr val="dk1"/>
                          </a:solidFill>
                          <a:latin typeface="Halant"/>
                          <a:ea typeface="Halant"/>
                          <a:cs typeface="Halant"/>
                          <a:sym typeface="Halant"/>
                        </a:rPr>
                        <a:t>Frank Leslie's Illustrated Newspaper, </a:t>
                      </a:r>
                      <a:r>
                        <a:rPr lang="en" sz="1200">
                          <a:solidFill>
                            <a:schemeClr val="dk1"/>
                          </a:solidFill>
                          <a:latin typeface="Halant"/>
                          <a:ea typeface="Halant"/>
                          <a:cs typeface="Halant"/>
                          <a:sym typeface="Halant"/>
                        </a:rPr>
                        <a:t>February 25, 1865</a:t>
                      </a:r>
                      <a:r>
                        <a:rPr i="1" lang="en" sz="1200">
                          <a:solidFill>
                            <a:schemeClr val="dk1"/>
                          </a:solidFill>
                          <a:latin typeface="Halant"/>
                          <a:ea typeface="Halant"/>
                          <a:cs typeface="Halant"/>
                          <a:sym typeface="Halant"/>
                        </a:rPr>
                        <a:t>.</a:t>
                      </a:r>
                      <a:endParaRPr i="1" sz="1200">
                        <a:solidFill>
                          <a:schemeClr val="dk1"/>
                        </a:solidFill>
                        <a:latin typeface="Halant"/>
                        <a:ea typeface="Halant"/>
                        <a:cs typeface="Halant"/>
                        <a:sym typeface="Halant"/>
                      </a:endParaRPr>
                    </a:p>
                    <a:p>
                      <a:pPr indent="0" lvl="0" marL="0" rtl="0" algn="l">
                        <a:spcBef>
                          <a:spcPts val="0"/>
                        </a:spcBef>
                        <a:spcAft>
                          <a:spcPts val="0"/>
                        </a:spcAft>
                        <a:buNone/>
                      </a:pPr>
                      <a:r>
                        <a:t/>
                      </a:r>
                      <a:endParaRPr i="1" sz="1200">
                        <a:solidFill>
                          <a:schemeClr val="dk1"/>
                        </a:solidFill>
                        <a:latin typeface="Work Sans"/>
                        <a:ea typeface="Work Sans"/>
                        <a:cs typeface="Work Sans"/>
                        <a:sym typeface="Work Sans"/>
                      </a:endParaRPr>
                    </a:p>
                    <a:p>
                      <a:pPr indent="0" lvl="0" marL="0" rtl="0" algn="l">
                        <a:spcBef>
                          <a:spcPts val="0"/>
                        </a:spcBef>
                        <a:spcAft>
                          <a:spcPts val="0"/>
                        </a:spcAft>
                        <a:buNone/>
                      </a:pPr>
                      <a:r>
                        <a:rPr lang="en" sz="1000">
                          <a:solidFill>
                            <a:schemeClr val="dk1"/>
                          </a:solidFill>
                          <a:latin typeface="Inter"/>
                          <a:ea typeface="Inter"/>
                          <a:cs typeface="Inter"/>
                          <a:sym typeface="Inter"/>
                        </a:rPr>
                        <a:t>Note: The 13th Amendment, which abolished slavery, was signed into law on January 31, 1865. This cartoon depicts Abraham Lincoln receiving a letter from Columbia, the personification of the U.S., after it passed.</a:t>
                      </a:r>
                      <a:endParaRPr sz="12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730175">
                <a:tc gridSpan="2">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Neither slavery nor involuntary servitude, except as a punishment for crime whereof the party shall have been duly convicted, shall exist within the United States, or any place subject to their jurisdiction.</a:t>
                      </a:r>
                      <a:endParaRPr sz="1200">
                        <a:solidFill>
                          <a:schemeClr val="dk1"/>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2985025">
                <a:tc>
                  <a:txBody>
                    <a:bodyPr/>
                    <a:lstStyle/>
                    <a:p>
                      <a:pPr indent="0" lvl="0" marL="0" rtl="0" algn="l">
                        <a:spcBef>
                          <a:spcPts val="0"/>
                        </a:spcBef>
                        <a:spcAft>
                          <a:spcPts val="0"/>
                        </a:spcAft>
                        <a:buNone/>
                      </a:pPr>
                      <a:r>
                        <a:t/>
                      </a:r>
                      <a:endParaRPr sz="1000">
                        <a:latin typeface="Inter"/>
                        <a:ea typeface="Inter"/>
                        <a:cs typeface="Inter"/>
                        <a:sym typeface="Inter"/>
                      </a:endParaRPr>
                    </a:p>
                  </a:txBody>
                  <a:tcPr marT="91450" marB="91450" marR="91450" marL="91450">
                    <a:lnL cap="flat" cmpd="sng" w="19050">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b="1" i="1" lang="en" sz="1200">
                          <a:solidFill>
                            <a:schemeClr val="dk1"/>
                          </a:solidFill>
                          <a:latin typeface="Inter"/>
                          <a:ea typeface="Inter"/>
                          <a:cs typeface="Inter"/>
                          <a:sym typeface="Inter"/>
                        </a:rPr>
                        <a:t>Text From Cartoon</a:t>
                      </a:r>
                      <a:endParaRPr b="1" i="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b="1" i="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IS LIKE A DREAM I ONCE HAD IN ILLINOIS</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[BANNER]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CONSTITUTIONAL AMENDMENT</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JAN.    31    1865</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UNCLE ABE’S VALENTINE SENT BY COLUMBIA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ENVELOPE FULL OF BROKEN CHAINS</a:t>
                      </a:r>
                      <a:endParaRPr sz="10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pic>
        <p:nvPicPr>
          <p:cNvPr id="195" name="Google Shape;195;p33"/>
          <p:cNvPicPr preferRelativeResize="0"/>
          <p:nvPr/>
        </p:nvPicPr>
        <p:blipFill>
          <a:blip r:embed="rId4">
            <a:alphaModFix/>
          </a:blip>
          <a:stretch>
            <a:fillRect/>
          </a:stretch>
        </p:blipFill>
        <p:spPr>
          <a:xfrm>
            <a:off x="606275" y="2894075"/>
            <a:ext cx="2835770" cy="2904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