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975D954-2BBC-4136-8072-3D3F6D30B5B5}">
  <a:tblStyle styleId="{5975D954-2BBC-4136-8072-3D3F6D30B5B5}"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6c0ec0fdde_0_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6c0ec0fdde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6c12d11130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6c12d1113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ac6d39976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ac6d39976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{5975D954-2BBC-4136-8072-3D3F6D30B5B5}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{5975D954-2BBC-4136-8072-3D3F6D30B5B5}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an active revolt, uprising, and/or movement within a country dedicated to overthrowing the government</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600">
                          <a:latin typeface="Inter"/>
                          <a:ea typeface="Inter"/>
                          <a:cs typeface="Inter"/>
                          <a:sym typeface="Inter"/>
                        </a:rPr>
                        <a:t>“</a:t>
                      </a:r>
                      <a:r>
                        <a:rPr lang="en" sz="1600">
                          <a:latin typeface="Inter"/>
                          <a:ea typeface="Inter"/>
                          <a:cs typeface="Inter"/>
                          <a:sym typeface="Inter"/>
                        </a:rPr>
                        <a:t>We remain on the offensive in Iraq with a clear plan for victory. First, we’re helping Iraqis build an inclusive government, so that old resentments will be eased and the insurgency will be marginalized.”</a:t>
                      </a:r>
                      <a:endParaRPr sz="1600">
                        <a:latin typeface="Inter"/>
                        <a:ea typeface="Inter"/>
                        <a:cs typeface="Inter"/>
                        <a:sym typeface="Inter"/>
                      </a:endParaRPr>
                    </a:p>
                    <a:p>
                      <a:pPr indent="-330200" lvl="0" marL="457200" marR="0" rtl="0" algn="r">
                        <a:spcBef>
                          <a:spcPts val="0"/>
                        </a:spcBef>
                        <a:spcAft>
                          <a:spcPts val="0"/>
                        </a:spcAft>
                        <a:buSzPts val="1600"/>
                        <a:buFont typeface="Inter"/>
                        <a:buChar char="-"/>
                      </a:pPr>
                      <a:r>
                        <a:rPr lang="en" sz="1600">
                          <a:latin typeface="Inter"/>
                          <a:ea typeface="Inter"/>
                          <a:cs typeface="Inter"/>
                          <a:sym typeface="Inter"/>
                        </a:rPr>
                        <a:t>George W. Bush, “State of the Union Address,” January 31, 2006.</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Insurgency</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nvSpPr>
        <p:spPr>
          <a:xfrm>
            <a:off x="4984750" y="128750"/>
            <a:ext cx="40368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Why might it be hard for you and your friends to decide whether to step in? What are some reasons to help—and some reasons not to?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a:solidFill>
                <a:srgbClr val="E95C3D"/>
              </a:solidFill>
              <a:latin typeface="Inter"/>
              <a:ea typeface="Inter"/>
              <a:cs typeface="Inter"/>
              <a:sym typeface="Inter"/>
            </a:endParaRPr>
          </a:p>
        </p:txBody>
      </p:sp>
      <p:sp>
        <p:nvSpPr>
          <p:cNvPr id="76" name="Google Shape;76;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77" name="Google Shape;77;p16"/>
          <p:cNvSpPr txBox="1"/>
          <p:nvPr/>
        </p:nvSpPr>
        <p:spPr>
          <a:xfrm>
            <a:off x="154450" y="143025"/>
            <a:ext cx="4417500" cy="175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Trouble at Lunch!</a:t>
            </a:r>
            <a:endParaRPr b="1">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Imagine there’s a big argument happening in the school cafeteria. One group of students from a different grade is picking on a new student. You and your friends aren’t part of it, but you see what’s going on. Some people say you should step in and help, others say it's not your problem and to stay out of it.</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Image generated by AI</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pic>
        <p:nvPicPr>
          <p:cNvPr id="78" name="Google Shape;78;p16" title="ChatGPT Image Jun 30, 2025, 02_46_19 PM.png"/>
          <p:cNvPicPr preferRelativeResize="0"/>
          <p:nvPr/>
        </p:nvPicPr>
        <p:blipFill>
          <a:blip r:embed="rId3">
            <a:alphaModFix/>
          </a:blip>
          <a:stretch>
            <a:fillRect/>
          </a:stretch>
        </p:blipFill>
        <p:spPr>
          <a:xfrm>
            <a:off x="831901" y="2266950"/>
            <a:ext cx="3067050" cy="2044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