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75C8EA5-94F8-4D0A-8B5B-2F1A70CFD400}">
  <a:tblStyle styleId="{A75C8EA5-94F8-4D0A-8B5B-2F1A70CFD40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a086750a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a086750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a086750a0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a086750a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a086750a0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a086750a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_mgaNoYBNH3b2-sxvLEa4zNd9B4ppMgm-W1Ka8ITswI/view" TargetMode="External"/><Relationship Id="rId10" Type="http://schemas.openxmlformats.org/officeDocument/2006/relationships/hyperlink" Target="https://docs.google.com/presentation/d/1tjVbCKmjA4X9kdtgJqEBp2VAhAYgkctfPe49W4UvPcA/view" TargetMode="External"/><Relationship Id="rId12" Type="http://schemas.openxmlformats.org/officeDocument/2006/relationships/hyperlink" Target="https://docs.google.com/presentation/d/1O0ptYv_u5KQh3dMAt3eyIB2LEMAzc4bczkPwd4wVAbI/view" TargetMode="External"/><Relationship Id="rId9" Type="http://schemas.openxmlformats.org/officeDocument/2006/relationships/hyperlink" Target="https://docs.google.com/presentation/d/1Du1Yb-3PurRDP-UwlaEX8WbT81dvKeqW5-N79dlmrlM/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V5Nf-NZRRCFvkiuwJJTj43CVPo18wYbvMrFm68YbmGw/view" TargetMode="External"/><Relationship Id="rId7" Type="http://schemas.openxmlformats.org/officeDocument/2006/relationships/hyperlink" Target="https://docs.google.com/presentation/d/1rmRJMn2Y_mFiGDtXcbSauDjAljIo_WRD9QXW8ZwQKnE/view" TargetMode="External"/><Relationship Id="rId8" Type="http://schemas.openxmlformats.org/officeDocument/2006/relationships/hyperlink" Target="https://docs.google.com/presentation/d/1UIn-LOU0A1pFk_dbsd4SUu5pWicPA_WtY6O3BcYrolQ/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V5Nf-NZRRCFvkiuwJJTj43CVPo18wYbvMrFm68YbmGw/view" TargetMode="External"/><Relationship Id="rId6" Type="http://schemas.openxmlformats.org/officeDocument/2006/relationships/hyperlink" Target="https://docs.google.com/presentation/d/1rmRJMn2Y_mFiGDtXcbSauDjAljIo_WRD9QXW8ZwQKnE/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UIn-LOU0A1pFk_dbsd4SUu5pWicPA_WtY6O3BcYrolQ/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{A75C8EA5-94F8-4D0A-8B5B-2F1A70CFD400}</a:tableStyleId>
              </a:tblPr>
              <a:tblGrid>
                <a:gridCol w="1633350"/>
                <a:gridCol w="4045800"/>
                <a:gridCol w="3669725"/>
              </a:tblGrid>
              <a:tr h="2633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6: Conflicts in the Middle East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02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political, economic, and religious motivations influence the start of conflicts in the Middle East?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6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Empathy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35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Conflicts in the Middle East Student Worksheet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Stations Sources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8"/>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92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Persian Gulf War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84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6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Provide students time to preview the Topic </a:t>
                      </a:r>
                      <a:r>
                        <a:rPr lang="en" sz="1200">
                          <a:latin typeface="Inter"/>
                          <a:ea typeface="Inter"/>
                          <a:cs typeface="Inter"/>
                          <a:sym typeface="Inter"/>
                        </a:rPr>
                        <a:t>3 </a:t>
                      </a:r>
                      <a:r>
                        <a:rPr lang="en" sz="1200">
                          <a:solidFill>
                            <a:srgbClr val="000000"/>
                          </a:solidFill>
                          <a:latin typeface="Inter"/>
                          <a:ea typeface="Inter"/>
                          <a:cs typeface="Inter"/>
                          <a:sym typeface="Inter"/>
                        </a:rPr>
                        <a:t>Supporting questions within the </a:t>
                      </a:r>
                      <a:r>
                        <a:rPr lang="en" sz="1200" u="sng">
                          <a:solidFill>
                            <a:srgbClr val="0097A7"/>
                          </a:solidFill>
                          <a:latin typeface="Inter"/>
                          <a:ea typeface="Inter"/>
                          <a:cs typeface="Inter"/>
                          <a:sym typeface="Inter"/>
                          <a:hlinkClick r:id="rId12">
                            <a:extLst>
                              <a:ext uri="{A12FA001-AC4F-418D-AE19-62706E023703}">
                                <ahyp:hlinkClr val="tx"/>
                              </a:ext>
                            </a:extLst>
                          </a:hlinkClick>
                        </a:rPr>
                        <a:t>Unit 10 Inquiry Journal</a:t>
                      </a:r>
                      <a:r>
                        <a:rPr lang="en" sz="1200">
                          <a:solidFill>
                            <a:srgbClr val="000000"/>
                          </a:solidFill>
                          <a:latin typeface="Inter"/>
                          <a:ea typeface="Inter"/>
                          <a:cs typeface="Inter"/>
                          <a:sym typeface="Inter"/>
                        </a:rPr>
                        <a: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9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3</a:t>
                      </a:r>
                      <a:r>
                        <a:rPr lang="en" sz="1200">
                          <a:solidFill>
                            <a:srgbClr val="000000"/>
                          </a:solidFill>
                          <a:latin typeface="Inter"/>
                          <a:ea typeface="Inter"/>
                          <a:cs typeface="Inter"/>
                          <a:sym typeface="Inter"/>
                        </a:rPr>
                        <a:t>:  Supporting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{A75C8EA5-94F8-4D0A-8B5B-2F1A70CFD400}</a:tableStyleId>
              </a:tblPr>
              <a:tblGrid>
                <a:gridCol w="1673200"/>
                <a:gridCol w="4057350"/>
                <a:gridCol w="3702950"/>
              </a:tblGrid>
              <a:tr h="2137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Conflicts in the Middle East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1557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Allow students an opportunity to gain historical background for the conflicts in the Middle East during and after the Cold War with the “What is the Context?” - Conflicts in the Middle East reading (page 1). Students will answer check for understanding questions as they read. This reading can be done as a class, individually, or in groups.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3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5"/>
                        </a:rPr>
                        <a:t>student worksheet</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Conduct reading collectively, in small groups, or individually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7007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rotate to learning stations throughout the classroom to 4 stations. Students will view an image and read about a conflict at their station. Students will then answer the corresponding questions on their student worksheet (pages 2-3).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The number of students in each group varies based on the class size. Grouping suggestion is below. The teacher should print out two sets of each conflict.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Groups 1-4 → Rotate to stations 1-4</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Groups 5-8 → Rotate to stations 5-8</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1401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Set up stations activity</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Create 8 stations</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Set out multiple copies of </a:t>
                      </a:r>
                      <a:r>
                        <a:rPr lang="en" sz="1200" u="sng">
                          <a:solidFill>
                            <a:schemeClr val="hlink"/>
                          </a:solidFill>
                          <a:latin typeface="Inter"/>
                          <a:ea typeface="Inter"/>
                          <a:cs typeface="Inter"/>
                          <a:sym typeface="Inter"/>
                          <a:hlinkClick r:id="rId6"/>
                        </a:rPr>
                        <a:t>station materials </a:t>
                      </a:r>
                      <a:r>
                        <a:rPr lang="en" sz="1200">
                          <a:solidFill>
                            <a:schemeClr val="dk1"/>
                          </a:solidFill>
                          <a:latin typeface="Inter"/>
                          <a:ea typeface="Inter"/>
                          <a:cs typeface="Inter"/>
                          <a:sym typeface="Inter"/>
                        </a:rPr>
                        <a:t>at correct station</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Determine groups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Provide behavior and academic expectations to students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Time students at each station and signal when to rotate (~6-7 minutes per station)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At the end of activity, debrief the student answer document with the whole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Meet with group</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View and read station materials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questions on pages 2-3 of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With a group, move to each station around the classroom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in the whole class debrief.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{A75C8EA5-94F8-4D0A-8B5B-2F1A70CFD400}</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Conflicts in the Middle East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in which they reflect on a quote that highlights the impact of conflicts in the Middle East.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a:t>
                      </a:r>
                      <a:r>
                        <a:rPr lang="en" sz="1200">
                          <a:latin typeface="Inter"/>
                          <a:ea typeface="Inter"/>
                          <a:cs typeface="Inter"/>
                          <a:sym typeface="Inter"/>
                        </a:rPr>
                        <a:t>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prompt in 3-5 sentences based on a quote about Maysara’s refugee experience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05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2.70 Analyze the short- and long-term economic, political, environmental and social consequences of World War II.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2.94 Evaluate the various motives and impacts of wars in the Middle East (e.g., the Persian Gulf War, the Invasion of Kuwait, the war in Iraq, the Syrian Civil War) on regional stability and government.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2.95 Analyze the conditions that led to at least two social movements across the world between the 1990s and the present and the impact they had locally and globally, including the Arab Spring and demonstrations in Hong Kong.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2.97 Evaluate the patterns of global population movement from the 1980s through the present, as well as the causes for migration and the experiences of individuals who have migrated.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