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2" r:id="rId5"/>
    <p:sldMasterId id="2147483673" r:id="rId6"/>
  </p:sldMasterIdLst>
  <p:notesMasterIdLst>
    <p:notesMasterId r:id="rId7"/>
  </p:notesMasterIdLst>
  <p:sldIdLst>
    <p:sldId id="256" r:id="rId8"/>
    <p:sldId id="257" r:id="rId9"/>
    <p:sldId id="258" r:id="rId10"/>
  </p:sldIdLst>
  <p:sldSz cy="5143500" cx="9144000"/>
  <p:notesSz cx="6858000" cy="9144000"/>
  <p:embeddedFontLst>
    <p:embeddedFont>
      <p:font typeface="Inter"/>
      <p:regular r:id="rId11"/>
      <p:bold r:id="rId12"/>
      <p:italic r:id="rId13"/>
      <p:boldItalic r:id="rId14"/>
    </p:embeddedFont>
    <p:embeddedFont>
      <p:font typeface="Plus Jakarta Sans"/>
      <p:regular r:id="rId15"/>
      <p:bold r:id="rId16"/>
      <p:italic r:id="rId17"/>
      <p:boldItalic r:id="rId1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6786BBB6-BF82-485D-9731-7C65A12C6A2F}">
  <a:tblStyle styleId="{6786BBB6-BF82-485D-9731-7C65A12C6A2F}" styleName="Table_0">
    <a:wholeTbl>
      <a:tcTxStyle b="off" i="off">
        <a:font>
          <a:latin typeface="Calibri"/>
          <a:ea typeface="Calibri"/>
          <a:cs typeface="Calibri"/>
        </a:font>
        <a:schemeClr val="dk1"/>
      </a:tcTxStyle>
      <a:tcStyle>
        <a:tcBdr>
          <a:left>
            <a:ln cap="flat" cmpd="sng" w="12700">
              <a:solidFill>
                <a:schemeClr val="dk1"/>
              </a:solidFill>
              <a:prstDash val="solid"/>
              <a:round/>
              <a:headEnd len="sm" w="sm" type="none"/>
              <a:tailEnd len="sm" w="sm" type="none"/>
            </a:ln>
          </a:left>
          <a:right>
            <a:ln cap="flat" cmpd="sng" w="12700">
              <a:solidFill>
                <a:schemeClr val="dk1"/>
              </a:solidFill>
              <a:prstDash val="solid"/>
              <a:round/>
              <a:headEnd len="sm" w="sm" type="none"/>
              <a:tailEnd len="sm" w="sm" type="none"/>
            </a:ln>
          </a:right>
          <a:top>
            <a:ln cap="flat" cmpd="sng" w="12700">
              <a:solidFill>
                <a:schemeClr val="dk1"/>
              </a:solidFill>
              <a:prstDash val="solid"/>
              <a:round/>
              <a:headEnd len="sm" w="sm" type="none"/>
              <a:tailEnd len="sm" w="sm" type="none"/>
            </a:ln>
          </a:top>
          <a:bottom>
            <a:ln cap="flat" cmpd="sng" w="12700">
              <a:solidFill>
                <a:schemeClr val="dk1"/>
              </a:solidFill>
              <a:prstDash val="solid"/>
              <a:round/>
              <a:headEnd len="sm" w="sm" type="none"/>
              <a:tailEnd len="sm" w="sm" type="none"/>
            </a:ln>
          </a:bottom>
          <a:insideH>
            <a:ln cap="flat" cmpd="sng" w="12700">
              <a:solidFill>
                <a:schemeClr val="dk1"/>
              </a:solidFill>
              <a:prstDash val="solid"/>
              <a:round/>
              <a:headEnd len="sm" w="sm" type="none"/>
              <a:tailEnd len="sm" w="sm" type="none"/>
            </a:ln>
          </a:insideH>
          <a:insideV>
            <a:ln cap="flat" cmpd="sng" w="12700">
              <a:solidFill>
                <a:schemeClr val="dk1"/>
              </a:solidFill>
              <a:prstDash val="solid"/>
              <a:round/>
              <a:headEnd len="sm" w="sm" type="none"/>
              <a:tailEnd len="sm" w="sm" type="none"/>
            </a:ln>
          </a:insideV>
        </a:tcBdr>
        <a:fill>
          <a:solidFill>
            <a:srgbClr val="FFFFFF">
              <a:alpha val="0"/>
            </a:srgbClr>
          </a:solidFill>
        </a:fill>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regular.fntdata"/><Relationship Id="rId10" Type="http://schemas.openxmlformats.org/officeDocument/2006/relationships/slide" Target="slides/slide3.xml"/><Relationship Id="rId13" Type="http://schemas.openxmlformats.org/officeDocument/2006/relationships/font" Target="fonts/Inter-italic.fntdata"/><Relationship Id="rId12" Type="http://schemas.openxmlformats.org/officeDocument/2006/relationships/font" Target="fonts/Inter-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PlusJakartaSans-regular.fntdata"/><Relationship Id="rId14" Type="http://schemas.openxmlformats.org/officeDocument/2006/relationships/font" Target="fonts/Inter-boldItalic.fntdata"/><Relationship Id="rId17" Type="http://schemas.openxmlformats.org/officeDocument/2006/relationships/font" Target="fonts/PlusJakartaSans-italic.fntdata"/><Relationship Id="rId16" Type="http://schemas.openxmlformats.org/officeDocument/2006/relationships/font" Target="fonts/PlusJakartaSans-bold.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18" Type="http://schemas.openxmlformats.org/officeDocument/2006/relationships/font" Target="fonts/PlusJakartaSans-boldItalic.fntdata"/><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g367c6df16dc_0_185: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0" name="Google Shape;140;g367c6df16dc_0_18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 name="Shape 145"/>
        <p:cNvGrpSpPr/>
        <p:nvPr/>
      </p:nvGrpSpPr>
      <p:grpSpPr>
        <a:xfrm>
          <a:off x="0" y="0"/>
          <a:ext cx="0" cy="0"/>
          <a:chOff x="0" y="0"/>
          <a:chExt cx="0" cy="0"/>
        </a:xfrm>
      </p:grpSpPr>
      <p:sp>
        <p:nvSpPr>
          <p:cNvPr id="146" name="Google Shape;146;g3698a4f9583_0_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7" name="Google Shape;147;g3698a4f9583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367c6df16dc_0_19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4" name="Google Shape;154;g367c6df16dc_0_19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0" name="Shape 50"/>
        <p:cNvGrpSpPr/>
        <p:nvPr/>
      </p:nvGrpSpPr>
      <p:grpSpPr>
        <a:xfrm>
          <a:off x="0" y="0"/>
          <a:ext cx="0" cy="0"/>
          <a:chOff x="0" y="0"/>
          <a:chExt cx="0" cy="0"/>
        </a:xfrm>
      </p:grpSpPr>
      <p:sp>
        <p:nvSpPr>
          <p:cNvPr id="51" name="Google Shape;51;p13"/>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rmAutofit/>
          </a:bodyPr>
          <a:lstStyle>
            <a:lvl1pPr lvl="0" marR="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a:spcBef>
                <a:spcPts val="0"/>
              </a:spcBef>
              <a:spcAft>
                <a:spcPts val="0"/>
              </a:spcAft>
              <a:buSzPts val="2800"/>
              <a:buNone/>
              <a:defRPr sz="1400"/>
            </a:lvl2pPr>
            <a:lvl3pPr lvl="2">
              <a:spcBef>
                <a:spcPts val="0"/>
              </a:spcBef>
              <a:spcAft>
                <a:spcPts val="0"/>
              </a:spcAft>
              <a:buSzPts val="2800"/>
              <a:buNone/>
              <a:defRPr sz="1400"/>
            </a:lvl3pPr>
            <a:lvl4pPr lvl="3">
              <a:spcBef>
                <a:spcPts val="0"/>
              </a:spcBef>
              <a:spcAft>
                <a:spcPts val="0"/>
              </a:spcAft>
              <a:buSzPts val="2800"/>
              <a:buNone/>
              <a:defRPr sz="1400"/>
            </a:lvl4pPr>
            <a:lvl5pPr lvl="4">
              <a:spcBef>
                <a:spcPts val="0"/>
              </a:spcBef>
              <a:spcAft>
                <a:spcPts val="0"/>
              </a:spcAft>
              <a:buSzPts val="2800"/>
              <a:buNone/>
              <a:defRPr sz="1400"/>
            </a:lvl5pPr>
            <a:lvl6pPr lvl="5">
              <a:spcBef>
                <a:spcPts val="0"/>
              </a:spcBef>
              <a:spcAft>
                <a:spcPts val="0"/>
              </a:spcAft>
              <a:buSzPts val="2800"/>
              <a:buNone/>
              <a:defRPr sz="1400"/>
            </a:lvl6pPr>
            <a:lvl7pPr lvl="6">
              <a:spcBef>
                <a:spcPts val="0"/>
              </a:spcBef>
              <a:spcAft>
                <a:spcPts val="0"/>
              </a:spcAft>
              <a:buSzPts val="2800"/>
              <a:buNone/>
              <a:defRPr sz="1400"/>
            </a:lvl7pPr>
            <a:lvl8pPr lvl="7">
              <a:spcBef>
                <a:spcPts val="0"/>
              </a:spcBef>
              <a:spcAft>
                <a:spcPts val="0"/>
              </a:spcAft>
              <a:buSzPts val="2800"/>
              <a:buNone/>
              <a:defRPr sz="1400"/>
            </a:lvl8pPr>
            <a:lvl9pPr lvl="8">
              <a:spcBef>
                <a:spcPts val="0"/>
              </a:spcBef>
              <a:spcAft>
                <a:spcPts val="0"/>
              </a:spcAft>
              <a:buSzPts val="2800"/>
              <a:buNone/>
              <a:defRPr sz="1400"/>
            </a:lvl9pPr>
          </a:lstStyle>
          <a:p/>
        </p:txBody>
      </p:sp>
      <p:sp>
        <p:nvSpPr>
          <p:cNvPr id="52" name="Google Shape;52;p13"/>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rmAutofit/>
          </a:bodyPr>
          <a:lstStyle>
            <a:lvl1pPr indent="-381000" lvl="0" marL="457200" marR="0" algn="l">
              <a:lnSpc>
                <a:spcPct val="90000"/>
              </a:lnSpc>
              <a:spcBef>
                <a:spcPts val="8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61950" lvl="1" marL="914400" marR="0" algn="l">
              <a:lnSpc>
                <a:spcPct val="90000"/>
              </a:lnSpc>
              <a:spcBef>
                <a:spcPts val="12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algn="l">
              <a:lnSpc>
                <a:spcPct val="90000"/>
              </a:lnSpc>
              <a:spcBef>
                <a:spcPts val="12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algn="l">
              <a:lnSpc>
                <a:spcPct val="90000"/>
              </a:lnSpc>
              <a:spcBef>
                <a:spcPts val="1200"/>
              </a:spcBef>
              <a:spcAft>
                <a:spcPts val="120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53" name="Google Shape;53;p13"/>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rmAutofit/>
          </a:bodyPr>
          <a:lstStyle>
            <a:lvl1pPr indent="-228600" lvl="0" marL="457200" marR="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algn="l">
              <a:lnSpc>
                <a:spcPct val="90000"/>
              </a:lnSpc>
              <a:spcBef>
                <a:spcPts val="12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algn="l">
              <a:lnSpc>
                <a:spcPct val="90000"/>
              </a:lnSpc>
              <a:spcBef>
                <a:spcPts val="12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algn="l">
              <a:lnSpc>
                <a:spcPct val="90000"/>
              </a:lnSpc>
              <a:spcBef>
                <a:spcPts val="1200"/>
              </a:spcBef>
              <a:spcAft>
                <a:spcPts val="120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54" name="Google Shape;54;p1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5" name="Google Shape;55;p1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6" name="Google Shape;56;p1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p:cSld name="SECTION_HEADER_1">
    <p:spTree>
      <p:nvGrpSpPr>
        <p:cNvPr id="57" name="Shape 57"/>
        <p:cNvGrpSpPr/>
        <p:nvPr/>
      </p:nvGrpSpPr>
      <p:grpSpPr>
        <a:xfrm>
          <a:off x="0" y="0"/>
          <a:ext cx="0" cy="0"/>
          <a:chOff x="0" y="0"/>
          <a:chExt cx="0" cy="0"/>
        </a:xfrm>
      </p:grpSpPr>
      <p:sp>
        <p:nvSpPr>
          <p:cNvPr id="58" name="Google Shape;58;p14"/>
          <p:cNvSpPr txBox="1"/>
          <p:nvPr>
            <p:ph type="title"/>
          </p:nvPr>
        </p:nvSpPr>
        <p:spPr>
          <a:xfrm>
            <a:off x="623888" y="1282304"/>
            <a:ext cx="7886700" cy="2139600"/>
          </a:xfrm>
          <a:prstGeom prst="rect">
            <a:avLst/>
          </a:prstGeom>
          <a:noFill/>
          <a:ln>
            <a:noFill/>
          </a:ln>
        </p:spPr>
        <p:txBody>
          <a:bodyPr anchorCtr="0" anchor="b" bIns="34275" lIns="68575" spcFirstLastPara="1" rIns="68575" wrap="square" tIns="34275">
            <a:normAutofit/>
          </a:bodyPr>
          <a:lstStyle>
            <a:lvl1pPr lvl="0" marR="0" algn="l">
              <a:lnSpc>
                <a:spcPct val="90000"/>
              </a:lnSpc>
              <a:spcBef>
                <a:spcPts val="0"/>
              </a:spcBef>
              <a:spcAft>
                <a:spcPts val="0"/>
              </a:spcAft>
              <a:buClr>
                <a:schemeClr val="dk1"/>
              </a:buClr>
              <a:buSzPts val="4500"/>
              <a:buFont typeface="Calibri"/>
              <a:buNone/>
              <a:defRPr b="0" i="0" sz="4500" u="none" cap="none" strike="noStrike">
                <a:solidFill>
                  <a:schemeClr val="dk1"/>
                </a:solidFill>
                <a:latin typeface="Calibri"/>
                <a:ea typeface="Calibri"/>
                <a:cs typeface="Calibri"/>
                <a:sym typeface="Calibri"/>
              </a:defRPr>
            </a:lvl1pPr>
            <a:lvl2pPr lvl="1">
              <a:spcBef>
                <a:spcPts val="0"/>
              </a:spcBef>
              <a:spcAft>
                <a:spcPts val="0"/>
              </a:spcAft>
              <a:buSzPts val="2800"/>
              <a:buNone/>
              <a:defRPr sz="1400"/>
            </a:lvl2pPr>
            <a:lvl3pPr lvl="2">
              <a:spcBef>
                <a:spcPts val="0"/>
              </a:spcBef>
              <a:spcAft>
                <a:spcPts val="0"/>
              </a:spcAft>
              <a:buSzPts val="2800"/>
              <a:buNone/>
              <a:defRPr sz="1400"/>
            </a:lvl3pPr>
            <a:lvl4pPr lvl="3">
              <a:spcBef>
                <a:spcPts val="0"/>
              </a:spcBef>
              <a:spcAft>
                <a:spcPts val="0"/>
              </a:spcAft>
              <a:buSzPts val="2800"/>
              <a:buNone/>
              <a:defRPr sz="1400"/>
            </a:lvl4pPr>
            <a:lvl5pPr lvl="4">
              <a:spcBef>
                <a:spcPts val="0"/>
              </a:spcBef>
              <a:spcAft>
                <a:spcPts val="0"/>
              </a:spcAft>
              <a:buSzPts val="2800"/>
              <a:buNone/>
              <a:defRPr sz="1400"/>
            </a:lvl5pPr>
            <a:lvl6pPr lvl="5">
              <a:spcBef>
                <a:spcPts val="0"/>
              </a:spcBef>
              <a:spcAft>
                <a:spcPts val="0"/>
              </a:spcAft>
              <a:buSzPts val="2800"/>
              <a:buNone/>
              <a:defRPr sz="1400"/>
            </a:lvl6pPr>
            <a:lvl7pPr lvl="6">
              <a:spcBef>
                <a:spcPts val="0"/>
              </a:spcBef>
              <a:spcAft>
                <a:spcPts val="0"/>
              </a:spcAft>
              <a:buSzPts val="2800"/>
              <a:buNone/>
              <a:defRPr sz="1400"/>
            </a:lvl7pPr>
            <a:lvl8pPr lvl="7">
              <a:spcBef>
                <a:spcPts val="0"/>
              </a:spcBef>
              <a:spcAft>
                <a:spcPts val="0"/>
              </a:spcAft>
              <a:buSzPts val="2800"/>
              <a:buNone/>
              <a:defRPr sz="1400"/>
            </a:lvl8pPr>
            <a:lvl9pPr lvl="8">
              <a:spcBef>
                <a:spcPts val="0"/>
              </a:spcBef>
              <a:spcAft>
                <a:spcPts val="0"/>
              </a:spcAft>
              <a:buSzPts val="2800"/>
              <a:buNone/>
              <a:defRPr sz="1400"/>
            </a:lvl9pPr>
          </a:lstStyle>
          <a:p/>
        </p:txBody>
      </p:sp>
      <p:sp>
        <p:nvSpPr>
          <p:cNvPr id="59" name="Google Shape;59;p14"/>
          <p:cNvSpPr txBox="1"/>
          <p:nvPr>
            <p:ph idx="1" type="body"/>
          </p:nvPr>
        </p:nvSpPr>
        <p:spPr>
          <a:xfrm>
            <a:off x="623888" y="3442097"/>
            <a:ext cx="7886700" cy="1125300"/>
          </a:xfrm>
          <a:prstGeom prst="rect">
            <a:avLst/>
          </a:prstGeom>
          <a:noFill/>
          <a:ln>
            <a:noFill/>
          </a:ln>
        </p:spPr>
        <p:txBody>
          <a:bodyPr anchorCtr="0" anchor="t" bIns="34275" lIns="68575" spcFirstLastPara="1" rIns="68575" wrap="square" tIns="34275">
            <a:normAutofit/>
          </a:bodyPr>
          <a:lstStyle>
            <a:lvl1pPr indent="-228600" lvl="0" marL="457200" marR="0" algn="l">
              <a:lnSpc>
                <a:spcPct val="90000"/>
              </a:lnSpc>
              <a:spcBef>
                <a:spcPts val="800"/>
              </a:spcBef>
              <a:spcAft>
                <a:spcPts val="0"/>
              </a:spcAft>
              <a:buClr>
                <a:srgbClr val="888888"/>
              </a:buClr>
              <a:buSzPts val="1800"/>
              <a:buFont typeface="Arial"/>
              <a:buNone/>
              <a:defRPr b="0" i="0" sz="1800" u="none" cap="none" strike="noStrike">
                <a:solidFill>
                  <a:srgbClr val="888888"/>
                </a:solidFill>
                <a:latin typeface="Calibri"/>
                <a:ea typeface="Calibri"/>
                <a:cs typeface="Calibri"/>
                <a:sym typeface="Calibri"/>
              </a:defRPr>
            </a:lvl1pPr>
            <a:lvl2pPr indent="-228600" lvl="1" marL="914400" marR="0" algn="l">
              <a:lnSpc>
                <a:spcPct val="90000"/>
              </a:lnSpc>
              <a:spcBef>
                <a:spcPts val="1200"/>
              </a:spcBef>
              <a:spcAft>
                <a:spcPts val="0"/>
              </a:spcAft>
              <a:buClr>
                <a:srgbClr val="888888"/>
              </a:buClr>
              <a:buSzPts val="1500"/>
              <a:buFont typeface="Arial"/>
              <a:buNone/>
              <a:defRPr b="0" i="0" sz="1500" u="none" cap="none" strike="noStrike">
                <a:solidFill>
                  <a:srgbClr val="888888"/>
                </a:solidFill>
                <a:latin typeface="Calibri"/>
                <a:ea typeface="Calibri"/>
                <a:cs typeface="Calibri"/>
                <a:sym typeface="Calibri"/>
              </a:defRPr>
            </a:lvl2pPr>
            <a:lvl3pPr indent="-228600" lvl="2" marL="1371600" marR="0" algn="l">
              <a:lnSpc>
                <a:spcPct val="90000"/>
              </a:lnSpc>
              <a:spcBef>
                <a:spcPts val="120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3pPr>
            <a:lvl4pPr indent="-228600" lvl="3" marL="1828800" marR="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4pPr>
            <a:lvl5pPr indent="-228600" lvl="4" marL="2286000" marR="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5pPr>
            <a:lvl6pPr indent="-228600" lvl="5" marL="2743200" marR="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6pPr>
            <a:lvl7pPr indent="-228600" lvl="6" marL="3200400" marR="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7pPr>
            <a:lvl8pPr indent="-228600" lvl="7" marL="3657600" marR="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8pPr>
            <a:lvl9pPr indent="-228600" lvl="8" marL="4114800" marR="0" algn="l">
              <a:lnSpc>
                <a:spcPct val="90000"/>
              </a:lnSpc>
              <a:spcBef>
                <a:spcPts val="1200"/>
              </a:spcBef>
              <a:spcAft>
                <a:spcPts val="1200"/>
              </a:spcAft>
              <a:buClr>
                <a:srgbClr val="888888"/>
              </a:buClr>
              <a:buSzPts val="1200"/>
              <a:buFont typeface="Arial"/>
              <a:buNone/>
              <a:defRPr b="0" i="0" sz="1200" u="none" cap="none" strike="noStrike">
                <a:solidFill>
                  <a:srgbClr val="888888"/>
                </a:solidFill>
                <a:latin typeface="Calibri"/>
                <a:ea typeface="Calibri"/>
                <a:cs typeface="Calibri"/>
                <a:sym typeface="Calibri"/>
              </a:defRPr>
            </a:lvl9pPr>
          </a:lstStyle>
          <a:p/>
        </p:txBody>
      </p:sp>
      <p:sp>
        <p:nvSpPr>
          <p:cNvPr id="60" name="Google Shape;60;p1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61" name="Google Shape;61;p1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62" name="Google Shape;62;p1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69" name="Shape 69"/>
        <p:cNvGrpSpPr/>
        <p:nvPr/>
      </p:nvGrpSpPr>
      <p:grpSpPr>
        <a:xfrm>
          <a:off x="0" y="0"/>
          <a:ext cx="0" cy="0"/>
          <a:chOff x="0" y="0"/>
          <a:chExt cx="0" cy="0"/>
        </a:xfrm>
      </p:grpSpPr>
      <p:sp>
        <p:nvSpPr>
          <p:cNvPr id="70" name="Google Shape;70;p16"/>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1" name="Google Shape;71;p16"/>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2" name="Google Shape;72;p16"/>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b="0" i="0" sz="900" u="none" cap="none" strike="noStrike">
                <a:solidFill>
                  <a:srgbClr val="888888"/>
                </a:solidFill>
                <a:latin typeface="Calibri"/>
                <a:ea typeface="Calibri"/>
                <a:cs typeface="Calibri"/>
                <a:sym typeface="Calibri"/>
              </a:defRPr>
            </a:lvl1pPr>
            <a:lvl2pPr indent="0" lvl="1" marL="0" marR="0" algn="r">
              <a:spcBef>
                <a:spcPts val="0"/>
              </a:spcBef>
              <a:buNone/>
              <a:defRPr b="0" i="0" sz="900" u="none" cap="none" strike="noStrike">
                <a:solidFill>
                  <a:srgbClr val="888888"/>
                </a:solidFill>
                <a:latin typeface="Calibri"/>
                <a:ea typeface="Calibri"/>
                <a:cs typeface="Calibri"/>
                <a:sym typeface="Calibri"/>
              </a:defRPr>
            </a:lvl2pPr>
            <a:lvl3pPr indent="0" lvl="2" marL="0" marR="0" algn="r">
              <a:spcBef>
                <a:spcPts val="0"/>
              </a:spcBef>
              <a:buNone/>
              <a:defRPr b="0" i="0" sz="900" u="none" cap="none" strike="noStrike">
                <a:solidFill>
                  <a:srgbClr val="888888"/>
                </a:solidFill>
                <a:latin typeface="Calibri"/>
                <a:ea typeface="Calibri"/>
                <a:cs typeface="Calibri"/>
                <a:sym typeface="Calibri"/>
              </a:defRPr>
            </a:lvl3pPr>
            <a:lvl4pPr indent="0" lvl="3" marL="0" marR="0" algn="r">
              <a:spcBef>
                <a:spcPts val="0"/>
              </a:spcBef>
              <a:buNone/>
              <a:defRPr b="0" i="0" sz="900" u="none" cap="none" strike="noStrike">
                <a:solidFill>
                  <a:srgbClr val="888888"/>
                </a:solidFill>
                <a:latin typeface="Calibri"/>
                <a:ea typeface="Calibri"/>
                <a:cs typeface="Calibri"/>
                <a:sym typeface="Calibri"/>
              </a:defRPr>
            </a:lvl4pPr>
            <a:lvl5pPr indent="0" lvl="4" marL="0" marR="0" algn="r">
              <a:spcBef>
                <a:spcPts val="0"/>
              </a:spcBef>
              <a:buNone/>
              <a:defRPr b="0" i="0" sz="900" u="none" cap="none" strike="noStrike">
                <a:solidFill>
                  <a:srgbClr val="888888"/>
                </a:solidFill>
                <a:latin typeface="Calibri"/>
                <a:ea typeface="Calibri"/>
                <a:cs typeface="Calibri"/>
                <a:sym typeface="Calibri"/>
              </a:defRPr>
            </a:lvl5pPr>
            <a:lvl6pPr indent="0" lvl="5" marL="0" marR="0" algn="r">
              <a:spcBef>
                <a:spcPts val="0"/>
              </a:spcBef>
              <a:buNone/>
              <a:defRPr b="0" i="0" sz="900" u="none" cap="none" strike="noStrike">
                <a:solidFill>
                  <a:srgbClr val="888888"/>
                </a:solidFill>
                <a:latin typeface="Calibri"/>
                <a:ea typeface="Calibri"/>
                <a:cs typeface="Calibri"/>
                <a:sym typeface="Calibri"/>
              </a:defRPr>
            </a:lvl6pPr>
            <a:lvl7pPr indent="0" lvl="6" marL="0" marR="0" algn="r">
              <a:spcBef>
                <a:spcPts val="0"/>
              </a:spcBef>
              <a:buNone/>
              <a:defRPr b="0" i="0" sz="900" u="none" cap="none" strike="noStrike">
                <a:solidFill>
                  <a:srgbClr val="888888"/>
                </a:solidFill>
                <a:latin typeface="Calibri"/>
                <a:ea typeface="Calibri"/>
                <a:cs typeface="Calibri"/>
                <a:sym typeface="Calibri"/>
              </a:defRPr>
            </a:lvl7pPr>
            <a:lvl8pPr indent="0" lvl="7" marL="0" marR="0" algn="r">
              <a:spcBef>
                <a:spcPts val="0"/>
              </a:spcBef>
              <a:buNone/>
              <a:defRPr b="0" i="0" sz="900" u="none" cap="none" strike="noStrike">
                <a:solidFill>
                  <a:srgbClr val="888888"/>
                </a:solidFill>
                <a:latin typeface="Calibri"/>
                <a:ea typeface="Calibri"/>
                <a:cs typeface="Calibri"/>
                <a:sym typeface="Calibri"/>
              </a:defRPr>
            </a:lvl8pPr>
            <a:lvl9pPr indent="0" lvl="8" marL="0" marR="0" algn="r">
              <a:spcBef>
                <a:spcPts val="0"/>
              </a:spcBef>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73" name="Shape 73"/>
        <p:cNvGrpSpPr/>
        <p:nvPr/>
      </p:nvGrpSpPr>
      <p:grpSpPr>
        <a:xfrm>
          <a:off x="0" y="0"/>
          <a:ext cx="0" cy="0"/>
          <a:chOff x="0" y="0"/>
          <a:chExt cx="0" cy="0"/>
        </a:xfrm>
      </p:grpSpPr>
      <p:sp>
        <p:nvSpPr>
          <p:cNvPr id="74" name="Google Shape;74;p17"/>
          <p:cNvSpPr txBox="1"/>
          <p:nvPr>
            <p:ph type="ctrTitle"/>
          </p:nvPr>
        </p:nvSpPr>
        <p:spPr>
          <a:xfrm>
            <a:off x="1143000" y="841772"/>
            <a:ext cx="6858000" cy="1790700"/>
          </a:xfrm>
          <a:prstGeom prst="rect">
            <a:avLst/>
          </a:prstGeom>
          <a:noFill/>
          <a:ln>
            <a:noFill/>
          </a:ln>
        </p:spPr>
        <p:txBody>
          <a:bodyPr anchorCtr="0" anchor="b" bIns="34275" lIns="68575" spcFirstLastPara="1" rIns="68575" wrap="square" tIns="34275">
            <a:noAutofit/>
          </a:bodyPr>
          <a:lstStyle>
            <a:lvl1pPr lvl="0" marR="0" algn="ctr">
              <a:lnSpc>
                <a:spcPct val="90000"/>
              </a:lnSpc>
              <a:spcBef>
                <a:spcPts val="0"/>
              </a:spcBef>
              <a:spcAft>
                <a:spcPts val="0"/>
              </a:spcAft>
              <a:buClr>
                <a:schemeClr val="dk1"/>
              </a:buClr>
              <a:buSzPts val="4500"/>
              <a:buFont typeface="Calibri"/>
              <a:buNone/>
              <a:defRPr b="0" i="0" sz="45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75" name="Google Shape;75;p17"/>
          <p:cNvSpPr txBox="1"/>
          <p:nvPr>
            <p:ph idx="1" type="subTitle"/>
          </p:nvPr>
        </p:nvSpPr>
        <p:spPr>
          <a:xfrm>
            <a:off x="1143000" y="2701528"/>
            <a:ext cx="6858000" cy="1241700"/>
          </a:xfrm>
          <a:prstGeom prst="rect">
            <a:avLst/>
          </a:prstGeom>
          <a:noFill/>
          <a:ln>
            <a:noFill/>
          </a:ln>
        </p:spPr>
        <p:txBody>
          <a:bodyPr anchorCtr="0" anchor="t" bIns="34275" lIns="68575" spcFirstLastPara="1" rIns="68575" wrap="square" tIns="34275">
            <a:noAutofit/>
          </a:bodyPr>
          <a:lstStyle>
            <a:lvl1pPr lvl="0" marR="0" algn="ctr">
              <a:lnSpc>
                <a:spcPct val="90000"/>
              </a:lnSpc>
              <a:spcBef>
                <a:spcPts val="800"/>
              </a:spcBef>
              <a:spcAft>
                <a:spcPts val="0"/>
              </a:spcAft>
              <a:buClr>
                <a:schemeClr val="dk1"/>
              </a:buClr>
              <a:buSzPts val="1800"/>
              <a:buFont typeface="Arial"/>
              <a:buNone/>
              <a:defRPr b="0" i="0" sz="1800" u="none" cap="none" strike="noStrike">
                <a:solidFill>
                  <a:schemeClr val="dk1"/>
                </a:solidFill>
                <a:latin typeface="Calibri"/>
                <a:ea typeface="Calibri"/>
                <a:cs typeface="Calibri"/>
                <a:sym typeface="Calibri"/>
              </a:defRPr>
            </a:lvl1pPr>
            <a:lvl2pPr lvl="1" marR="0" algn="ctr">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2pPr>
            <a:lvl3pPr lvl="2" marR="0" algn="ctr">
              <a:lnSpc>
                <a:spcPct val="90000"/>
              </a:lnSpc>
              <a:spcBef>
                <a:spcPts val="400"/>
              </a:spcBef>
              <a:spcAft>
                <a:spcPts val="0"/>
              </a:spcAft>
              <a:buClr>
                <a:schemeClr val="dk1"/>
              </a:buClr>
              <a:buSzPts val="1400"/>
              <a:buFont typeface="Arial"/>
              <a:buNone/>
              <a:defRPr b="0" i="0" sz="1400" u="none" cap="none" strike="noStrike">
                <a:solidFill>
                  <a:schemeClr val="dk1"/>
                </a:solidFill>
                <a:latin typeface="Calibri"/>
                <a:ea typeface="Calibri"/>
                <a:cs typeface="Calibri"/>
                <a:sym typeface="Calibri"/>
              </a:defRPr>
            </a:lvl3pPr>
            <a:lvl4pPr lvl="3"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4pPr>
            <a:lvl5pPr lvl="4"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5pPr>
            <a:lvl6pPr lvl="5"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6pPr>
            <a:lvl7pPr lvl="6"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7pPr>
            <a:lvl8pPr lvl="7"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8pPr>
            <a:lvl9pPr lvl="8"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9pPr>
          </a:lstStyle>
          <a:p/>
        </p:txBody>
      </p:sp>
      <p:sp>
        <p:nvSpPr>
          <p:cNvPr id="76" name="Google Shape;76;p17"/>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7" name="Google Shape;77;p17"/>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8" name="Google Shape;78;p17"/>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79" name="Shape 79"/>
        <p:cNvGrpSpPr/>
        <p:nvPr/>
      </p:nvGrpSpPr>
      <p:grpSpPr>
        <a:xfrm>
          <a:off x="0" y="0"/>
          <a:ext cx="0" cy="0"/>
          <a:chOff x="0" y="0"/>
          <a:chExt cx="0" cy="0"/>
        </a:xfrm>
      </p:grpSpPr>
      <p:sp>
        <p:nvSpPr>
          <p:cNvPr id="80" name="Google Shape;80;p18"/>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81" name="Google Shape;81;p18"/>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2" name="Google Shape;82;p18"/>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83" name="Google Shape;83;p18"/>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84" name="Google Shape;84;p18"/>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85" name="Shape 85"/>
        <p:cNvGrpSpPr/>
        <p:nvPr/>
      </p:nvGrpSpPr>
      <p:grpSpPr>
        <a:xfrm>
          <a:off x="0" y="0"/>
          <a:ext cx="0" cy="0"/>
          <a:chOff x="0" y="0"/>
          <a:chExt cx="0" cy="0"/>
        </a:xfrm>
      </p:grpSpPr>
      <p:sp>
        <p:nvSpPr>
          <p:cNvPr id="86" name="Google Shape;86;p19"/>
          <p:cNvSpPr txBox="1"/>
          <p:nvPr>
            <p:ph type="title"/>
          </p:nvPr>
        </p:nvSpPr>
        <p:spPr>
          <a:xfrm>
            <a:off x="623888" y="1282304"/>
            <a:ext cx="7886700" cy="2139600"/>
          </a:xfrm>
          <a:prstGeom prst="rect">
            <a:avLst/>
          </a:prstGeom>
          <a:noFill/>
          <a:ln>
            <a:noFill/>
          </a:ln>
        </p:spPr>
        <p:txBody>
          <a:bodyPr anchorCtr="0" anchor="b" bIns="34275" lIns="68575" spcFirstLastPara="1" rIns="68575" wrap="square" tIns="34275">
            <a:noAutofit/>
          </a:bodyPr>
          <a:lstStyle>
            <a:lvl1pPr lvl="0" marR="0" algn="l">
              <a:lnSpc>
                <a:spcPct val="90000"/>
              </a:lnSpc>
              <a:spcBef>
                <a:spcPts val="0"/>
              </a:spcBef>
              <a:spcAft>
                <a:spcPts val="0"/>
              </a:spcAft>
              <a:buClr>
                <a:schemeClr val="dk1"/>
              </a:buClr>
              <a:buSzPts val="4500"/>
              <a:buFont typeface="Calibri"/>
              <a:buNone/>
              <a:defRPr b="0" i="0" sz="45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87" name="Google Shape;87;p19"/>
          <p:cNvSpPr txBox="1"/>
          <p:nvPr>
            <p:ph idx="1" type="body"/>
          </p:nvPr>
        </p:nvSpPr>
        <p:spPr>
          <a:xfrm>
            <a:off x="623888" y="3442097"/>
            <a:ext cx="7886700" cy="1125300"/>
          </a:xfrm>
          <a:prstGeom prst="rect">
            <a:avLst/>
          </a:prstGeom>
          <a:noFill/>
          <a:ln>
            <a:noFill/>
          </a:ln>
        </p:spPr>
        <p:txBody>
          <a:bodyPr anchorCtr="0" anchor="t" bIns="34275" lIns="68575" spcFirstLastPara="1" rIns="68575" wrap="square" tIns="34275">
            <a:noAutofit/>
          </a:bodyPr>
          <a:lstStyle>
            <a:lvl1pPr indent="-228600" lvl="0" marL="457200" marR="0" algn="l">
              <a:lnSpc>
                <a:spcPct val="90000"/>
              </a:lnSpc>
              <a:spcBef>
                <a:spcPts val="800"/>
              </a:spcBef>
              <a:spcAft>
                <a:spcPts val="0"/>
              </a:spcAft>
              <a:buClr>
                <a:srgbClr val="888888"/>
              </a:buClr>
              <a:buSzPts val="1800"/>
              <a:buFont typeface="Arial"/>
              <a:buNone/>
              <a:defRPr b="0" i="0" sz="1800" u="none" cap="none" strike="noStrike">
                <a:solidFill>
                  <a:srgbClr val="888888"/>
                </a:solidFill>
                <a:latin typeface="Calibri"/>
                <a:ea typeface="Calibri"/>
                <a:cs typeface="Calibri"/>
                <a:sym typeface="Calibri"/>
              </a:defRPr>
            </a:lvl1pPr>
            <a:lvl2pPr indent="-228600" lvl="1" marL="914400" marR="0" algn="l">
              <a:lnSpc>
                <a:spcPct val="90000"/>
              </a:lnSpc>
              <a:spcBef>
                <a:spcPts val="400"/>
              </a:spcBef>
              <a:spcAft>
                <a:spcPts val="0"/>
              </a:spcAft>
              <a:buClr>
                <a:srgbClr val="888888"/>
              </a:buClr>
              <a:buSzPts val="1500"/>
              <a:buFont typeface="Arial"/>
              <a:buNone/>
              <a:defRPr b="0" i="0" sz="1500" u="none" cap="none" strike="noStrike">
                <a:solidFill>
                  <a:srgbClr val="888888"/>
                </a:solidFill>
                <a:latin typeface="Calibri"/>
                <a:ea typeface="Calibri"/>
                <a:cs typeface="Calibri"/>
                <a:sym typeface="Calibri"/>
              </a:defRPr>
            </a:lvl2pPr>
            <a:lvl3pPr indent="-228600" lvl="2" marL="1371600" marR="0" algn="l">
              <a:lnSpc>
                <a:spcPct val="90000"/>
              </a:lnSpc>
              <a:spcBef>
                <a:spcPts val="40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3pPr>
            <a:lvl4pPr indent="-228600" lvl="3" marL="18288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4pPr>
            <a:lvl5pPr indent="-228600" lvl="4" marL="22860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5pPr>
            <a:lvl6pPr indent="-228600" lvl="5" marL="27432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6pPr>
            <a:lvl7pPr indent="-228600" lvl="6" marL="32004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7pPr>
            <a:lvl8pPr indent="-228600" lvl="7" marL="36576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8pPr>
            <a:lvl9pPr indent="-228600" lvl="8" marL="41148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9pPr>
          </a:lstStyle>
          <a:p/>
        </p:txBody>
      </p:sp>
      <p:sp>
        <p:nvSpPr>
          <p:cNvPr id="88" name="Google Shape;88;p19"/>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89" name="Google Shape;89;p19"/>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0" name="Google Shape;90;p19"/>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91" name="Shape 91"/>
        <p:cNvGrpSpPr/>
        <p:nvPr/>
      </p:nvGrpSpPr>
      <p:grpSpPr>
        <a:xfrm>
          <a:off x="0" y="0"/>
          <a:ext cx="0" cy="0"/>
          <a:chOff x="0" y="0"/>
          <a:chExt cx="0" cy="0"/>
        </a:xfrm>
      </p:grpSpPr>
      <p:sp>
        <p:nvSpPr>
          <p:cNvPr id="92" name="Google Shape;92;p20"/>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93" name="Google Shape;93;p20"/>
          <p:cNvSpPr txBox="1"/>
          <p:nvPr>
            <p:ph idx="1" type="body"/>
          </p:nvPr>
        </p:nvSpPr>
        <p:spPr>
          <a:xfrm>
            <a:off x="628650" y="1369219"/>
            <a:ext cx="38862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4" name="Google Shape;94;p20"/>
          <p:cNvSpPr txBox="1"/>
          <p:nvPr>
            <p:ph idx="2" type="body"/>
          </p:nvPr>
        </p:nvSpPr>
        <p:spPr>
          <a:xfrm>
            <a:off x="4629150" y="1369219"/>
            <a:ext cx="38862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5" name="Google Shape;95;p20"/>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6" name="Google Shape;96;p20"/>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7" name="Google Shape;97;p20"/>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98" name="Shape 98"/>
        <p:cNvGrpSpPr/>
        <p:nvPr/>
      </p:nvGrpSpPr>
      <p:grpSpPr>
        <a:xfrm>
          <a:off x="0" y="0"/>
          <a:ext cx="0" cy="0"/>
          <a:chOff x="0" y="0"/>
          <a:chExt cx="0" cy="0"/>
        </a:xfrm>
      </p:grpSpPr>
      <p:sp>
        <p:nvSpPr>
          <p:cNvPr id="99" name="Google Shape;99;p21"/>
          <p:cNvSpPr txBox="1"/>
          <p:nvPr>
            <p:ph type="title"/>
          </p:nvPr>
        </p:nvSpPr>
        <p:spPr>
          <a:xfrm>
            <a:off x="629841"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00" name="Google Shape;100;p21"/>
          <p:cNvSpPr txBox="1"/>
          <p:nvPr>
            <p:ph idx="1" type="body"/>
          </p:nvPr>
        </p:nvSpPr>
        <p:spPr>
          <a:xfrm>
            <a:off x="629841" y="1260872"/>
            <a:ext cx="3868500" cy="618000"/>
          </a:xfrm>
          <a:prstGeom prst="rect">
            <a:avLst/>
          </a:prstGeom>
          <a:noFill/>
          <a:ln>
            <a:noFill/>
          </a:ln>
        </p:spPr>
        <p:txBody>
          <a:bodyPr anchorCtr="0" anchor="b"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800"/>
              <a:buFont typeface="Arial"/>
              <a:buNone/>
              <a:defRPr b="1" i="0" sz="18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500"/>
              <a:buFont typeface="Arial"/>
              <a:buNone/>
              <a:defRPr b="1" i="0" sz="15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1400"/>
              <a:buFont typeface="Arial"/>
              <a:buNone/>
              <a:defRPr b="1" i="0" sz="14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9pPr>
          </a:lstStyle>
          <a:p/>
        </p:txBody>
      </p:sp>
      <p:sp>
        <p:nvSpPr>
          <p:cNvPr id="101" name="Google Shape;101;p21"/>
          <p:cNvSpPr txBox="1"/>
          <p:nvPr>
            <p:ph idx="2" type="body"/>
          </p:nvPr>
        </p:nvSpPr>
        <p:spPr>
          <a:xfrm>
            <a:off x="629841" y="1878806"/>
            <a:ext cx="3868500" cy="27636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02" name="Google Shape;102;p21"/>
          <p:cNvSpPr txBox="1"/>
          <p:nvPr>
            <p:ph idx="3" type="body"/>
          </p:nvPr>
        </p:nvSpPr>
        <p:spPr>
          <a:xfrm>
            <a:off x="4629150" y="1260872"/>
            <a:ext cx="3887400" cy="618000"/>
          </a:xfrm>
          <a:prstGeom prst="rect">
            <a:avLst/>
          </a:prstGeom>
          <a:noFill/>
          <a:ln>
            <a:noFill/>
          </a:ln>
        </p:spPr>
        <p:txBody>
          <a:bodyPr anchorCtr="0" anchor="b"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800"/>
              <a:buFont typeface="Arial"/>
              <a:buNone/>
              <a:defRPr b="1" i="0" sz="18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500"/>
              <a:buFont typeface="Arial"/>
              <a:buNone/>
              <a:defRPr b="1" i="0" sz="15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1400"/>
              <a:buFont typeface="Arial"/>
              <a:buNone/>
              <a:defRPr b="1" i="0" sz="14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9pPr>
          </a:lstStyle>
          <a:p/>
        </p:txBody>
      </p:sp>
      <p:sp>
        <p:nvSpPr>
          <p:cNvPr id="103" name="Google Shape;103;p21"/>
          <p:cNvSpPr txBox="1"/>
          <p:nvPr>
            <p:ph idx="4" type="body"/>
          </p:nvPr>
        </p:nvSpPr>
        <p:spPr>
          <a:xfrm>
            <a:off x="4629150" y="1878806"/>
            <a:ext cx="3887400" cy="27636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04" name="Google Shape;104;p21"/>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05" name="Google Shape;105;p21"/>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06" name="Google Shape;106;p21"/>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07" name="Shape 107"/>
        <p:cNvGrpSpPr/>
        <p:nvPr/>
      </p:nvGrpSpPr>
      <p:grpSpPr>
        <a:xfrm>
          <a:off x="0" y="0"/>
          <a:ext cx="0" cy="0"/>
          <a:chOff x="0" y="0"/>
          <a:chExt cx="0" cy="0"/>
        </a:xfrm>
      </p:grpSpPr>
      <p:sp>
        <p:nvSpPr>
          <p:cNvPr id="108" name="Google Shape;108;p22"/>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09" name="Google Shape;109;p22"/>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0" name="Google Shape;110;p22"/>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1" name="Google Shape;111;p22"/>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112" name="Shape 112"/>
        <p:cNvGrpSpPr/>
        <p:nvPr/>
      </p:nvGrpSpPr>
      <p:grpSpPr>
        <a:xfrm>
          <a:off x="0" y="0"/>
          <a:ext cx="0" cy="0"/>
          <a:chOff x="0" y="0"/>
          <a:chExt cx="0" cy="0"/>
        </a:xfrm>
      </p:grpSpPr>
      <p:sp>
        <p:nvSpPr>
          <p:cNvPr id="113" name="Google Shape;113;p23"/>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Autofit/>
          </a:bodyPr>
          <a:lstStyle>
            <a:lvl1pPr lvl="0" marR="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14" name="Google Shape;114;p23"/>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Autofit/>
          </a:bodyPr>
          <a:lstStyle>
            <a:lvl1pPr indent="-381000" lvl="0" marL="457200" marR="0" algn="l">
              <a:lnSpc>
                <a:spcPct val="90000"/>
              </a:lnSpc>
              <a:spcBef>
                <a:spcPts val="8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61950" lvl="1" marL="914400" marR="0" algn="l">
              <a:lnSpc>
                <a:spcPct val="90000"/>
              </a:lnSpc>
              <a:spcBef>
                <a:spcPts val="4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115" name="Google Shape;115;p23"/>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116" name="Google Shape;116;p2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7" name="Google Shape;117;p2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8" name="Google Shape;118;p2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119" name="Shape 119"/>
        <p:cNvGrpSpPr/>
        <p:nvPr/>
      </p:nvGrpSpPr>
      <p:grpSpPr>
        <a:xfrm>
          <a:off x="0" y="0"/>
          <a:ext cx="0" cy="0"/>
          <a:chOff x="0" y="0"/>
          <a:chExt cx="0" cy="0"/>
        </a:xfrm>
      </p:grpSpPr>
      <p:sp>
        <p:nvSpPr>
          <p:cNvPr id="120" name="Google Shape;120;p24"/>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Autofit/>
          </a:bodyPr>
          <a:lstStyle>
            <a:lvl1pPr lvl="0" marR="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21" name="Google Shape;121;p24"/>
          <p:cNvSpPr/>
          <p:nvPr>
            <p:ph idx="2" type="pic"/>
          </p:nvPr>
        </p:nvSpPr>
        <p:spPr>
          <a:xfrm>
            <a:off x="3887391" y="740569"/>
            <a:ext cx="4629300" cy="3655200"/>
          </a:xfrm>
          <a:prstGeom prst="rect">
            <a:avLst/>
          </a:prstGeom>
          <a:noFill/>
          <a:ln>
            <a:noFill/>
          </a:ln>
        </p:spPr>
        <p:txBody>
          <a:bodyPr anchorCtr="0" anchor="t" bIns="34275" lIns="68575" spcFirstLastPara="1" rIns="68575" wrap="square" tIns="34275">
            <a:noAutofit/>
          </a:bodyPr>
          <a:lstStyle>
            <a:lvl1pPr lvl="0" marR="0" algn="l">
              <a:lnSpc>
                <a:spcPct val="90000"/>
              </a:lnSpc>
              <a:spcBef>
                <a:spcPts val="800"/>
              </a:spcBef>
              <a:spcAft>
                <a:spcPts val="0"/>
              </a:spcAft>
              <a:buClr>
                <a:schemeClr val="dk1"/>
              </a:buClr>
              <a:buSzPts val="2400"/>
              <a:buFont typeface="Arial"/>
              <a:buNone/>
              <a:defRPr b="0" i="0" sz="2400" u="none" cap="none" strike="noStrike">
                <a:solidFill>
                  <a:schemeClr val="dk1"/>
                </a:solidFill>
                <a:latin typeface="Calibri"/>
                <a:ea typeface="Calibri"/>
                <a:cs typeface="Calibri"/>
                <a:sym typeface="Calibri"/>
              </a:defRPr>
            </a:lvl1pPr>
            <a:lvl2pPr lvl="1" marR="0" algn="l">
              <a:lnSpc>
                <a:spcPct val="90000"/>
              </a:lnSpc>
              <a:spcBef>
                <a:spcPts val="400"/>
              </a:spcBef>
              <a:spcAft>
                <a:spcPts val="0"/>
              </a:spcAft>
              <a:buClr>
                <a:schemeClr val="dk1"/>
              </a:buClr>
              <a:buSzPts val="2100"/>
              <a:buFont typeface="Arial"/>
              <a:buNone/>
              <a:defRPr b="0" i="0" sz="2100" u="none" cap="none" strike="noStrike">
                <a:solidFill>
                  <a:schemeClr val="dk1"/>
                </a:solidFill>
                <a:latin typeface="Calibri"/>
                <a:ea typeface="Calibri"/>
                <a:cs typeface="Calibri"/>
                <a:sym typeface="Calibri"/>
              </a:defRPr>
            </a:lvl2pPr>
            <a:lvl3pPr lvl="2" marR="0" algn="l">
              <a:lnSpc>
                <a:spcPct val="90000"/>
              </a:lnSpc>
              <a:spcBef>
                <a:spcPts val="400"/>
              </a:spcBef>
              <a:spcAft>
                <a:spcPts val="0"/>
              </a:spcAft>
              <a:buClr>
                <a:schemeClr val="dk1"/>
              </a:buClr>
              <a:buSzPts val="1800"/>
              <a:buFont typeface="Arial"/>
              <a:buNone/>
              <a:defRPr b="0" i="0" sz="1800" u="none" cap="none" strike="noStrike">
                <a:solidFill>
                  <a:schemeClr val="dk1"/>
                </a:solidFill>
                <a:latin typeface="Calibri"/>
                <a:ea typeface="Calibri"/>
                <a:cs typeface="Calibri"/>
                <a:sym typeface="Calibri"/>
              </a:defRPr>
            </a:lvl3pPr>
            <a:lvl4pPr lvl="3"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4pPr>
            <a:lvl5pPr lvl="4"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5pPr>
            <a:lvl6pPr lvl="5"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6pPr>
            <a:lvl7pPr lvl="6"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7pPr>
            <a:lvl8pPr lvl="7"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8pPr>
            <a:lvl9pPr lvl="8"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9pPr>
          </a:lstStyle>
          <a:p/>
        </p:txBody>
      </p:sp>
      <p:sp>
        <p:nvSpPr>
          <p:cNvPr id="122" name="Google Shape;122;p24"/>
          <p:cNvSpPr txBox="1"/>
          <p:nvPr>
            <p:ph idx="1" type="body"/>
          </p:nvPr>
        </p:nvSpPr>
        <p:spPr>
          <a:xfrm>
            <a:off x="629841" y="1543050"/>
            <a:ext cx="2949000" cy="2858700"/>
          </a:xfrm>
          <a:prstGeom prst="rect">
            <a:avLst/>
          </a:prstGeom>
          <a:noFill/>
          <a:ln>
            <a:noFill/>
          </a:ln>
        </p:spPr>
        <p:txBody>
          <a:bodyPr anchorCtr="0" anchor="t"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123" name="Google Shape;123;p2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24" name="Google Shape;124;p2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25" name="Google Shape;125;p2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126" name="Shape 126"/>
        <p:cNvGrpSpPr/>
        <p:nvPr/>
      </p:nvGrpSpPr>
      <p:grpSpPr>
        <a:xfrm>
          <a:off x="0" y="0"/>
          <a:ext cx="0" cy="0"/>
          <a:chOff x="0" y="0"/>
          <a:chExt cx="0" cy="0"/>
        </a:xfrm>
      </p:grpSpPr>
      <p:sp>
        <p:nvSpPr>
          <p:cNvPr id="127" name="Google Shape;127;p25"/>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28" name="Google Shape;128;p25"/>
          <p:cNvSpPr txBox="1"/>
          <p:nvPr>
            <p:ph idx="1" type="body"/>
          </p:nvPr>
        </p:nvSpPr>
        <p:spPr>
          <a:xfrm rot="5400000">
            <a:off x="2940300" y="-942431"/>
            <a:ext cx="3263400" cy="78867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29" name="Google Shape;129;p25"/>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30" name="Google Shape;130;p25"/>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31" name="Google Shape;131;p25"/>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132" name="Shape 132"/>
        <p:cNvGrpSpPr/>
        <p:nvPr/>
      </p:nvGrpSpPr>
      <p:grpSpPr>
        <a:xfrm>
          <a:off x="0" y="0"/>
          <a:ext cx="0" cy="0"/>
          <a:chOff x="0" y="0"/>
          <a:chExt cx="0" cy="0"/>
        </a:xfrm>
      </p:grpSpPr>
      <p:sp>
        <p:nvSpPr>
          <p:cNvPr id="133" name="Google Shape;133;p26"/>
          <p:cNvSpPr txBox="1"/>
          <p:nvPr>
            <p:ph type="title"/>
          </p:nvPr>
        </p:nvSpPr>
        <p:spPr>
          <a:xfrm rot="5400000">
            <a:off x="5350050" y="1467544"/>
            <a:ext cx="4359000" cy="19716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34" name="Google Shape;134;p26"/>
          <p:cNvSpPr txBox="1"/>
          <p:nvPr>
            <p:ph idx="1" type="body"/>
          </p:nvPr>
        </p:nvSpPr>
        <p:spPr>
          <a:xfrm rot="5400000">
            <a:off x="1349475" y="-447056"/>
            <a:ext cx="4359000" cy="58008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35" name="Google Shape;135;p26"/>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36" name="Google Shape;136;p26"/>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37" name="Google Shape;137;p26"/>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4.xml"/><Relationship Id="rId10" Type="http://schemas.openxmlformats.org/officeDocument/2006/relationships/slideLayout" Target="../slideLayouts/slideLayout23.xml"/><Relationship Id="rId12" Type="http://schemas.openxmlformats.org/officeDocument/2006/relationships/theme" Target="../theme/theme2.xml"/><Relationship Id="rId1" Type="http://schemas.openxmlformats.org/officeDocument/2006/relationships/slideLayout" Target="../slideLayouts/slideLayout14.xml"/><Relationship Id="rId2" Type="http://schemas.openxmlformats.org/officeDocument/2006/relationships/slideLayout" Target="../slideLayouts/slideLayout15.xml"/><Relationship Id="rId3" Type="http://schemas.openxmlformats.org/officeDocument/2006/relationships/slideLayout" Target="../slideLayouts/slideLayout16.xml"/><Relationship Id="rId4" Type="http://schemas.openxmlformats.org/officeDocument/2006/relationships/slideLayout" Target="../slideLayouts/slideLayout17.xml"/><Relationship Id="rId9" Type="http://schemas.openxmlformats.org/officeDocument/2006/relationships/slideLayout" Target="../slideLayouts/slideLayout22.xml"/><Relationship Id="rId5" Type="http://schemas.openxmlformats.org/officeDocument/2006/relationships/slideLayout" Target="../slideLayouts/slideLayout18.xml"/><Relationship Id="rId6" Type="http://schemas.openxmlformats.org/officeDocument/2006/relationships/slideLayout" Target="../slideLayouts/slideLayout19.xml"/><Relationship Id="rId7" Type="http://schemas.openxmlformats.org/officeDocument/2006/relationships/slideLayout" Target="../slideLayouts/slideLayout20.xml"/><Relationship Id="rId8"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3" name="Shape 63"/>
        <p:cNvGrpSpPr/>
        <p:nvPr/>
      </p:nvGrpSpPr>
      <p:grpSpPr>
        <a:xfrm>
          <a:off x="0" y="0"/>
          <a:ext cx="0" cy="0"/>
          <a:chOff x="0" y="0"/>
          <a:chExt cx="0" cy="0"/>
        </a:xfrm>
      </p:grpSpPr>
      <p:sp>
        <p:nvSpPr>
          <p:cNvPr id="64" name="Google Shape;64;p15"/>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65" name="Google Shape;65;p15"/>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66" name="Google Shape;66;p15"/>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67" name="Google Shape;67;p15"/>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68" name="Google Shape;68;p15"/>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b="0" i="0" sz="900" u="none" cap="none" strike="noStrike">
                <a:solidFill>
                  <a:srgbClr val="888888"/>
                </a:solidFill>
                <a:latin typeface="Calibri"/>
                <a:ea typeface="Calibri"/>
                <a:cs typeface="Calibri"/>
                <a:sym typeface="Calibri"/>
              </a:defRPr>
            </a:lvl1pPr>
            <a:lvl2pPr indent="0" lvl="1" marL="0" marR="0" algn="r">
              <a:spcBef>
                <a:spcPts val="0"/>
              </a:spcBef>
              <a:buNone/>
              <a:defRPr b="0" i="0" sz="900" u="none" cap="none" strike="noStrike">
                <a:solidFill>
                  <a:srgbClr val="888888"/>
                </a:solidFill>
                <a:latin typeface="Calibri"/>
                <a:ea typeface="Calibri"/>
                <a:cs typeface="Calibri"/>
                <a:sym typeface="Calibri"/>
              </a:defRPr>
            </a:lvl2pPr>
            <a:lvl3pPr indent="0" lvl="2" marL="0" marR="0" algn="r">
              <a:spcBef>
                <a:spcPts val="0"/>
              </a:spcBef>
              <a:buNone/>
              <a:defRPr b="0" i="0" sz="900" u="none" cap="none" strike="noStrike">
                <a:solidFill>
                  <a:srgbClr val="888888"/>
                </a:solidFill>
                <a:latin typeface="Calibri"/>
                <a:ea typeface="Calibri"/>
                <a:cs typeface="Calibri"/>
                <a:sym typeface="Calibri"/>
              </a:defRPr>
            </a:lvl3pPr>
            <a:lvl4pPr indent="0" lvl="3" marL="0" marR="0" algn="r">
              <a:spcBef>
                <a:spcPts val="0"/>
              </a:spcBef>
              <a:buNone/>
              <a:defRPr b="0" i="0" sz="900" u="none" cap="none" strike="noStrike">
                <a:solidFill>
                  <a:srgbClr val="888888"/>
                </a:solidFill>
                <a:latin typeface="Calibri"/>
                <a:ea typeface="Calibri"/>
                <a:cs typeface="Calibri"/>
                <a:sym typeface="Calibri"/>
              </a:defRPr>
            </a:lvl4pPr>
            <a:lvl5pPr indent="0" lvl="4" marL="0" marR="0" algn="r">
              <a:spcBef>
                <a:spcPts val="0"/>
              </a:spcBef>
              <a:buNone/>
              <a:defRPr b="0" i="0" sz="900" u="none" cap="none" strike="noStrike">
                <a:solidFill>
                  <a:srgbClr val="888888"/>
                </a:solidFill>
                <a:latin typeface="Calibri"/>
                <a:ea typeface="Calibri"/>
                <a:cs typeface="Calibri"/>
                <a:sym typeface="Calibri"/>
              </a:defRPr>
            </a:lvl5pPr>
            <a:lvl6pPr indent="0" lvl="5" marL="0" marR="0" algn="r">
              <a:spcBef>
                <a:spcPts val="0"/>
              </a:spcBef>
              <a:buNone/>
              <a:defRPr b="0" i="0" sz="900" u="none" cap="none" strike="noStrike">
                <a:solidFill>
                  <a:srgbClr val="888888"/>
                </a:solidFill>
                <a:latin typeface="Calibri"/>
                <a:ea typeface="Calibri"/>
                <a:cs typeface="Calibri"/>
                <a:sym typeface="Calibri"/>
              </a:defRPr>
            </a:lvl6pPr>
            <a:lvl7pPr indent="0" lvl="6" marL="0" marR="0" algn="r">
              <a:spcBef>
                <a:spcPts val="0"/>
              </a:spcBef>
              <a:buNone/>
              <a:defRPr b="0" i="0" sz="900" u="none" cap="none" strike="noStrike">
                <a:solidFill>
                  <a:srgbClr val="888888"/>
                </a:solidFill>
                <a:latin typeface="Calibri"/>
                <a:ea typeface="Calibri"/>
                <a:cs typeface="Calibri"/>
                <a:sym typeface="Calibri"/>
              </a:defRPr>
            </a:lvl7pPr>
            <a:lvl8pPr indent="0" lvl="7" marL="0" marR="0" algn="r">
              <a:spcBef>
                <a:spcPts val="0"/>
              </a:spcBef>
              <a:buNone/>
              <a:defRPr b="0" i="0" sz="900" u="none" cap="none" strike="noStrike">
                <a:solidFill>
                  <a:srgbClr val="888888"/>
                </a:solidFill>
                <a:latin typeface="Calibri"/>
                <a:ea typeface="Calibri"/>
                <a:cs typeface="Calibri"/>
                <a:sym typeface="Calibri"/>
              </a:defRPr>
            </a:lvl8pPr>
            <a:lvl9pPr indent="0" lvl="8" marL="0" marR="0" algn="r">
              <a:spcBef>
                <a:spcPts val="0"/>
              </a:spcBef>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 name="Shape 141"/>
        <p:cNvGrpSpPr/>
        <p:nvPr/>
      </p:nvGrpSpPr>
      <p:grpSpPr>
        <a:xfrm>
          <a:off x="0" y="0"/>
          <a:ext cx="0" cy="0"/>
          <a:chOff x="0" y="0"/>
          <a:chExt cx="0" cy="0"/>
        </a:xfrm>
      </p:grpSpPr>
      <p:graphicFrame>
        <p:nvGraphicFramePr>
          <p:cNvPr id="142" name="Google Shape;142;p27"/>
          <p:cNvGraphicFramePr/>
          <p:nvPr/>
        </p:nvGraphicFramePr>
        <p:xfrm>
          <a:off x="0" y="0"/>
          <a:ext cx="3000000" cy="3000000"/>
        </p:xfrm>
        <a:graphic>
          <a:graphicData uri="http://schemas.openxmlformats.org/drawingml/2006/table">
            <a:tbl>
              <a:tblPr bandRow="1" firstRow="1">
                <a:noFill/>
                <a:tableStyleId>{6786BBB6-BF82-485D-9731-7C65A12C6A2F}</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t/>
                      </a:r>
                      <a:endParaRPr sz="17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800">
                          <a:latin typeface="Inter"/>
                          <a:ea typeface="Inter"/>
                          <a:cs typeface="Inter"/>
                          <a:sym typeface="Inter"/>
                        </a:rPr>
                        <a:t>Quote</a:t>
                      </a:r>
                      <a:endParaRPr b="1" sz="18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34300" marB="34300" marR="68600" marL="68600"/>
                </a:tc>
              </a:tr>
              <a:tr h="2822650">
                <a:tc>
                  <a:txBody>
                    <a:bodyPr/>
                    <a:lstStyle/>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800">
                          <a:latin typeface="Inter"/>
                          <a:ea typeface="Inter"/>
                          <a:cs typeface="Inter"/>
                          <a:sym typeface="Inter"/>
                        </a:rPr>
                        <a:t>Characteristics/</a:t>
                      </a:r>
                      <a:endParaRPr b="1"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800">
                          <a:latin typeface="Inter"/>
                          <a:ea typeface="Inter"/>
                          <a:cs typeface="Inter"/>
                          <a:sym typeface="Inter"/>
                        </a:rPr>
                        <a:t>Examples</a:t>
                      </a:r>
                      <a:endParaRPr sz="18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nchor="b"/>
                </a:tc>
              </a:tr>
            </a:tbl>
          </a:graphicData>
        </a:graphic>
      </p:graphicFrame>
      <p:sp>
        <p:nvSpPr>
          <p:cNvPr id="143" name="Google Shape;143;p27"/>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1" sz="32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144" name="Google Shape;144;p27"/>
          <p:cNvSpPr txBox="1"/>
          <p:nvPr/>
        </p:nvSpPr>
        <p:spPr>
          <a:xfrm>
            <a:off x="1324050" y="4622275"/>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8" name="Shape 148"/>
        <p:cNvGrpSpPr/>
        <p:nvPr/>
      </p:nvGrpSpPr>
      <p:grpSpPr>
        <a:xfrm>
          <a:off x="0" y="0"/>
          <a:ext cx="0" cy="0"/>
          <a:chOff x="0" y="0"/>
          <a:chExt cx="0" cy="0"/>
        </a:xfrm>
      </p:grpSpPr>
      <p:graphicFrame>
        <p:nvGraphicFramePr>
          <p:cNvPr id="149" name="Google Shape;149;p28"/>
          <p:cNvGraphicFramePr/>
          <p:nvPr/>
        </p:nvGraphicFramePr>
        <p:xfrm>
          <a:off x="0" y="0"/>
          <a:ext cx="3000000" cy="3000000"/>
        </p:xfrm>
        <a:graphic>
          <a:graphicData uri="http://schemas.openxmlformats.org/drawingml/2006/table">
            <a:tbl>
              <a:tblPr bandRow="1" firstRow="1">
                <a:noFill/>
                <a:tableStyleId>{6786BBB6-BF82-485D-9731-7C65A12C6A2F}</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rPr lang="en" sz="1700">
                          <a:latin typeface="Inter"/>
                          <a:ea typeface="Inter"/>
                          <a:cs typeface="Inter"/>
                          <a:sym typeface="Inter"/>
                        </a:rPr>
                        <a:t>a statement that something is true or is a fact, although other people might not believe it</a:t>
                      </a:r>
                      <a:endParaRPr sz="17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800">
                          <a:latin typeface="Inter"/>
                          <a:ea typeface="Inter"/>
                          <a:cs typeface="Inter"/>
                          <a:sym typeface="Inter"/>
                        </a:rPr>
                        <a:t>Quote</a:t>
                      </a:r>
                      <a:endParaRPr b="1" sz="18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“As students develop more powerful ideas about how we can make claims about the past and about the ways different kinds of claims may be substantiated or overturned, they acquire the best intellectual toolkit we have for thinking about the human world in time.”</a:t>
                      </a:r>
                      <a:endParaRPr sz="1200">
                        <a:latin typeface="Inter"/>
                        <a:ea typeface="Inter"/>
                        <a:cs typeface="Inter"/>
                        <a:sym typeface="Inter"/>
                      </a:endParaRPr>
                    </a:p>
                    <a:p>
                      <a:pPr indent="-304800" lvl="0" marL="457200" rtl="0" algn="r">
                        <a:spcBef>
                          <a:spcPts val="0"/>
                        </a:spcBef>
                        <a:spcAft>
                          <a:spcPts val="0"/>
                        </a:spcAft>
                        <a:buSzPts val="1200"/>
                        <a:buFont typeface="Inter"/>
                        <a:buChar char="-"/>
                      </a:pPr>
                      <a:r>
                        <a:rPr lang="en" sz="1200">
                          <a:latin typeface="Inter"/>
                          <a:ea typeface="Inter"/>
                          <a:cs typeface="Inter"/>
                          <a:sym typeface="Inter"/>
                        </a:rPr>
                        <a:t>Peter Lee &amp; Rosalyn Ashby, “Progression in Historical Understanding among Students Ages 7-14,” in</a:t>
                      </a:r>
                      <a:r>
                        <a:rPr i="1" lang="en" sz="1200">
                          <a:latin typeface="Inter"/>
                          <a:ea typeface="Inter"/>
                          <a:cs typeface="Inter"/>
                          <a:sym typeface="Inter"/>
                        </a:rPr>
                        <a:t> Knowing, Teaching, and Learning History: National and International Perspectives</a:t>
                      </a:r>
                      <a:r>
                        <a:rPr lang="en" sz="1200">
                          <a:latin typeface="Inter"/>
                          <a:ea typeface="Inter"/>
                          <a:cs typeface="Inter"/>
                          <a:sym typeface="Inter"/>
                        </a:rPr>
                        <a:t>, 2000.</a:t>
                      </a:r>
                      <a:endParaRPr sz="1200">
                        <a:latin typeface="Inter"/>
                        <a:ea typeface="Inter"/>
                        <a:cs typeface="Inter"/>
                        <a:sym typeface="Inter"/>
                      </a:endParaRPr>
                    </a:p>
                  </a:txBody>
                  <a:tcPr marT="34300" marB="34300" marR="68600" marL="68600"/>
                </a:tc>
              </a:tr>
              <a:tr h="2822650">
                <a:tc>
                  <a:txBody>
                    <a:bodyPr/>
                    <a:lstStyle/>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800">
                          <a:latin typeface="Inter"/>
                          <a:ea typeface="Inter"/>
                          <a:cs typeface="Inter"/>
                          <a:sym typeface="Inter"/>
                        </a:rPr>
                        <a:t>Characteristics/</a:t>
                      </a:r>
                      <a:endParaRPr b="1"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800">
                          <a:latin typeface="Inter"/>
                          <a:ea typeface="Inter"/>
                          <a:cs typeface="Inter"/>
                          <a:sym typeface="Inter"/>
                        </a:rPr>
                        <a:t>Examples</a:t>
                      </a:r>
                      <a:endParaRPr sz="18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nchor="b"/>
                </a:tc>
              </a:tr>
            </a:tbl>
          </a:graphicData>
        </a:graphic>
      </p:graphicFrame>
      <p:sp>
        <p:nvSpPr>
          <p:cNvPr id="150" name="Google Shape;150;p28"/>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3200">
                <a:solidFill>
                  <a:schemeClr val="dk1"/>
                </a:solidFill>
                <a:latin typeface="Plus Jakarta Sans"/>
                <a:ea typeface="Plus Jakarta Sans"/>
                <a:cs typeface="Plus Jakarta Sans"/>
                <a:sym typeface="Plus Jakarta Sans"/>
              </a:rPr>
              <a:t>Claim</a:t>
            </a:r>
            <a:endParaRPr b="1" sz="32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151" name="Google Shape;151;p28"/>
          <p:cNvSpPr txBox="1"/>
          <p:nvPr/>
        </p:nvSpPr>
        <p:spPr>
          <a:xfrm>
            <a:off x="1324050" y="4622275"/>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5" name="Shape 155"/>
        <p:cNvGrpSpPr/>
        <p:nvPr/>
      </p:nvGrpSpPr>
      <p:grpSpPr>
        <a:xfrm>
          <a:off x="0" y="0"/>
          <a:ext cx="0" cy="0"/>
          <a:chOff x="0" y="0"/>
          <a:chExt cx="0" cy="0"/>
        </a:xfrm>
      </p:grpSpPr>
      <p:sp>
        <p:nvSpPr>
          <p:cNvPr id="156" name="Google Shape;156;p29"/>
          <p:cNvSpPr txBox="1"/>
          <p:nvPr>
            <p:ph idx="2" type="body"/>
          </p:nvPr>
        </p:nvSpPr>
        <p:spPr>
          <a:xfrm>
            <a:off x="3456150" y="113700"/>
            <a:ext cx="2231700" cy="497400"/>
          </a:xfrm>
          <a:prstGeom prst="rect">
            <a:avLst/>
          </a:prstGeom>
        </p:spPr>
        <p:txBody>
          <a:bodyPr anchorCtr="0" anchor="t" bIns="34275" lIns="68575" spcFirstLastPara="1" rIns="68575" wrap="square" tIns="34275">
            <a:normAutofit/>
          </a:bodyPr>
          <a:lstStyle/>
          <a:p>
            <a:pPr indent="0" lvl="0" marL="0" rtl="0" algn="l">
              <a:spcBef>
                <a:spcPts val="800"/>
              </a:spcBef>
              <a:spcAft>
                <a:spcPts val="1200"/>
              </a:spcAft>
              <a:buNone/>
            </a:pPr>
            <a:r>
              <a:rPr b="1" lang="en" sz="1800">
                <a:latin typeface="Inter"/>
                <a:ea typeface="Inter"/>
                <a:cs typeface="Inter"/>
                <a:sym typeface="Inter"/>
              </a:rPr>
              <a:t>Evaluate the Claim</a:t>
            </a:r>
            <a:endParaRPr sz="1800">
              <a:latin typeface="Inter"/>
              <a:ea typeface="Inter"/>
              <a:cs typeface="Inter"/>
              <a:sym typeface="Inter"/>
            </a:endParaRPr>
          </a:p>
        </p:txBody>
      </p:sp>
      <p:sp>
        <p:nvSpPr>
          <p:cNvPr id="157" name="Google Shape;157;p29"/>
          <p:cNvSpPr txBox="1"/>
          <p:nvPr/>
        </p:nvSpPr>
        <p:spPr>
          <a:xfrm>
            <a:off x="631875" y="611100"/>
            <a:ext cx="4936200" cy="37791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Below, write three questions you could ask when evaluating the following claim:</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00000"/>
              </a:lnSpc>
              <a:spcBef>
                <a:spcPts val="0"/>
              </a:spcBef>
              <a:spcAft>
                <a:spcPts val="0"/>
              </a:spcAft>
              <a:buNone/>
            </a:pPr>
            <a:r>
              <a:rPr b="1" i="1" lang="en" sz="2300">
                <a:solidFill>
                  <a:schemeClr val="dk1"/>
                </a:solidFill>
                <a:latin typeface="Inter"/>
                <a:ea typeface="Inter"/>
                <a:cs typeface="Inter"/>
                <a:sym typeface="Inter"/>
              </a:rPr>
              <a:t>“Chocolate milk is the best after a hard day at soccer practice.”</a:t>
            </a:r>
            <a:endParaRPr b="1" i="1" sz="2300">
              <a:solidFill>
                <a:schemeClr val="dk1"/>
              </a:solidFill>
              <a:latin typeface="Inter"/>
              <a:ea typeface="Inter"/>
              <a:cs typeface="Inter"/>
              <a:sym typeface="Inter"/>
            </a:endParaRPr>
          </a:p>
        </p:txBody>
      </p:sp>
      <p:sp>
        <p:nvSpPr>
          <p:cNvPr id="158" name="Google Shape;158;p29"/>
          <p:cNvSpPr txBox="1"/>
          <p:nvPr/>
        </p:nvSpPr>
        <p:spPr>
          <a:xfrm>
            <a:off x="137990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pic>
        <p:nvPicPr>
          <p:cNvPr id="159" name="Google Shape;159;p29"/>
          <p:cNvPicPr preferRelativeResize="0"/>
          <p:nvPr/>
        </p:nvPicPr>
        <p:blipFill>
          <a:blip r:embed="rId3">
            <a:alphaModFix/>
          </a:blip>
          <a:stretch>
            <a:fillRect/>
          </a:stretch>
        </p:blipFill>
        <p:spPr>
          <a:xfrm>
            <a:off x="6197750" y="152400"/>
            <a:ext cx="2266509" cy="42967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