
<file path=[Content_Types].xml><?xml version="1.0" encoding="utf-8"?>
<Types xmlns="http://schemas.openxmlformats.org/package/2006/content-types">
  <Default ContentType="image/jpeg" Extension="jpg"/>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24.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72" r:id="rId5"/>
    <p:sldMasterId id="2147483673" r:id="rId6"/>
  </p:sldMasterIdLst>
  <p:notesMasterIdLst>
    <p:notesMasterId r:id="rId7"/>
  </p:notesMasterIdLst>
  <p:sldIdLst>
    <p:sldId id="256" r:id="rId8"/>
    <p:sldId id="257" r:id="rId9"/>
    <p:sldId id="258" r:id="rId10"/>
  </p:sldIdLst>
  <p:sldSz cy="5143500" cx="9144000"/>
  <p:notesSz cx="6858000" cy="9144000"/>
  <p:embeddedFontLst>
    <p:embeddedFont>
      <p:font typeface="Inter"/>
      <p:regular r:id="rId11"/>
      <p:bold r:id="rId12"/>
      <p:italic r:id="rId13"/>
      <p:boldItalic r:id="rId14"/>
    </p:embeddedFont>
    <p:embeddedFont>
      <p:font typeface="Plus Jakarta Sans"/>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D6BB3698-3CAD-4C0D-9526-EFDAEAFC1049}">
  <a:tblStyle styleId="{D6BB3698-3CAD-4C0D-9526-EFDAEAFC1049}"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Inter-regular.fntdata"/><Relationship Id="rId10" Type="http://schemas.openxmlformats.org/officeDocument/2006/relationships/slide" Target="slides/slide3.xml"/><Relationship Id="rId13" Type="http://schemas.openxmlformats.org/officeDocument/2006/relationships/font" Target="fonts/Inter-italic.fntdata"/><Relationship Id="rId12" Type="http://schemas.openxmlformats.org/officeDocument/2006/relationships/font" Target="fonts/Inter-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2.xml"/><Relationship Id="rId15" Type="http://schemas.openxmlformats.org/officeDocument/2006/relationships/font" Target="fonts/PlusJakartaSans-regular.fntdata"/><Relationship Id="rId14" Type="http://schemas.openxmlformats.org/officeDocument/2006/relationships/font" Target="fonts/Inter-boldItalic.fntdata"/><Relationship Id="rId17" Type="http://schemas.openxmlformats.org/officeDocument/2006/relationships/font" Target="fonts/PlusJakartaSans-italic.fntdata"/><Relationship Id="rId16" Type="http://schemas.openxmlformats.org/officeDocument/2006/relationships/font" Target="fonts/PlusJakartaSans-bold.fntdata"/><Relationship Id="rId5" Type="http://schemas.openxmlformats.org/officeDocument/2006/relationships/slideMaster" Target="slideMasters/slideMaster1.xml"/><Relationship Id="rId6" Type="http://schemas.openxmlformats.org/officeDocument/2006/relationships/slideMaster" Target="slideMasters/slideMaster2.xml"/><Relationship Id="rId18" Type="http://schemas.openxmlformats.org/officeDocument/2006/relationships/font" Target="fonts/PlusJakartaSans-boldItalic.fntdata"/><Relationship Id="rId7" Type="http://schemas.openxmlformats.org/officeDocument/2006/relationships/notesMaster" Target="notesMasters/notesMaster1.xml"/><Relationship Id="rId8" Type="http://schemas.openxmlformats.org/officeDocument/2006/relationships/slide" Target="slides/slide1.xml"/></Relationships>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8" name="Shape 138"/>
        <p:cNvGrpSpPr/>
        <p:nvPr/>
      </p:nvGrpSpPr>
      <p:grpSpPr>
        <a:xfrm>
          <a:off x="0" y="0"/>
          <a:ext cx="0" cy="0"/>
          <a:chOff x="0" y="0"/>
          <a:chExt cx="0" cy="0"/>
        </a:xfrm>
      </p:grpSpPr>
      <p:sp>
        <p:nvSpPr>
          <p:cNvPr id="139" name="Google Shape;139;g367c6df16dc_0_198: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0" name="Google Shape;140;g367c6df16dc_0_198: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5" name="Shape 145"/>
        <p:cNvGrpSpPr/>
        <p:nvPr/>
      </p:nvGrpSpPr>
      <p:grpSpPr>
        <a:xfrm>
          <a:off x="0" y="0"/>
          <a:ext cx="0" cy="0"/>
          <a:chOff x="0" y="0"/>
          <a:chExt cx="0" cy="0"/>
        </a:xfrm>
      </p:grpSpPr>
      <p:sp>
        <p:nvSpPr>
          <p:cNvPr id="146" name="Google Shape;146;g3698a53e15e_0_0: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47" name="Google Shape;147;g3698a53e15e_0_0: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2" name="Shape 152"/>
        <p:cNvGrpSpPr/>
        <p:nvPr/>
      </p:nvGrpSpPr>
      <p:grpSpPr>
        <a:xfrm>
          <a:off x="0" y="0"/>
          <a:ext cx="0" cy="0"/>
          <a:chOff x="0" y="0"/>
          <a:chExt cx="0" cy="0"/>
        </a:xfrm>
      </p:grpSpPr>
      <p:sp>
        <p:nvSpPr>
          <p:cNvPr id="153" name="Google Shape;153;g367c6df16dc_0_20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54" name="Google Shape;154;g367c6df16dc_0_20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50" name="Shape 50"/>
        <p:cNvGrpSpPr/>
        <p:nvPr/>
      </p:nvGrpSpPr>
      <p:grpSpPr>
        <a:xfrm>
          <a:off x="0" y="0"/>
          <a:ext cx="0" cy="0"/>
          <a:chOff x="0" y="0"/>
          <a:chExt cx="0" cy="0"/>
        </a:xfrm>
      </p:grpSpPr>
      <p:sp>
        <p:nvSpPr>
          <p:cNvPr id="51" name="Google Shape;51;p1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2" name="Google Shape;52;p1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rm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12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12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12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1200"/>
              </a:spcBef>
              <a:spcAft>
                <a:spcPts val="120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53" name="Google Shape;53;p1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12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12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12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1200"/>
              </a:spcBef>
              <a:spcAft>
                <a:spcPts val="120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54" name="Google Shape;54;p1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5" name="Google Shape;55;p1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56" name="Google Shape;56;p1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p:cSld name="SECTION_HEADER_1">
    <p:spTree>
      <p:nvGrpSpPr>
        <p:cNvPr id="57" name="Shape 57"/>
        <p:cNvGrpSpPr/>
        <p:nvPr/>
      </p:nvGrpSpPr>
      <p:grpSpPr>
        <a:xfrm>
          <a:off x="0" y="0"/>
          <a:ext cx="0" cy="0"/>
          <a:chOff x="0" y="0"/>
          <a:chExt cx="0" cy="0"/>
        </a:xfrm>
      </p:grpSpPr>
      <p:sp>
        <p:nvSpPr>
          <p:cNvPr id="58" name="Google Shape;58;p14"/>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rm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2800"/>
              <a:buNone/>
              <a:defRPr sz="1400"/>
            </a:lvl2pPr>
            <a:lvl3pPr lvl="2">
              <a:spcBef>
                <a:spcPts val="0"/>
              </a:spcBef>
              <a:spcAft>
                <a:spcPts val="0"/>
              </a:spcAft>
              <a:buSzPts val="2800"/>
              <a:buNone/>
              <a:defRPr sz="1400"/>
            </a:lvl3pPr>
            <a:lvl4pPr lvl="3">
              <a:spcBef>
                <a:spcPts val="0"/>
              </a:spcBef>
              <a:spcAft>
                <a:spcPts val="0"/>
              </a:spcAft>
              <a:buSzPts val="2800"/>
              <a:buNone/>
              <a:defRPr sz="1400"/>
            </a:lvl4pPr>
            <a:lvl5pPr lvl="4">
              <a:spcBef>
                <a:spcPts val="0"/>
              </a:spcBef>
              <a:spcAft>
                <a:spcPts val="0"/>
              </a:spcAft>
              <a:buSzPts val="2800"/>
              <a:buNone/>
              <a:defRPr sz="1400"/>
            </a:lvl5pPr>
            <a:lvl6pPr lvl="5">
              <a:spcBef>
                <a:spcPts val="0"/>
              </a:spcBef>
              <a:spcAft>
                <a:spcPts val="0"/>
              </a:spcAft>
              <a:buSzPts val="2800"/>
              <a:buNone/>
              <a:defRPr sz="1400"/>
            </a:lvl6pPr>
            <a:lvl7pPr lvl="6">
              <a:spcBef>
                <a:spcPts val="0"/>
              </a:spcBef>
              <a:spcAft>
                <a:spcPts val="0"/>
              </a:spcAft>
              <a:buSzPts val="2800"/>
              <a:buNone/>
              <a:defRPr sz="1400"/>
            </a:lvl7pPr>
            <a:lvl8pPr lvl="7">
              <a:spcBef>
                <a:spcPts val="0"/>
              </a:spcBef>
              <a:spcAft>
                <a:spcPts val="0"/>
              </a:spcAft>
              <a:buSzPts val="2800"/>
              <a:buNone/>
              <a:defRPr sz="1400"/>
            </a:lvl8pPr>
            <a:lvl9pPr lvl="8">
              <a:spcBef>
                <a:spcPts val="0"/>
              </a:spcBef>
              <a:spcAft>
                <a:spcPts val="0"/>
              </a:spcAft>
              <a:buSzPts val="2800"/>
              <a:buNone/>
              <a:defRPr sz="1400"/>
            </a:lvl9pPr>
          </a:lstStyle>
          <a:p/>
        </p:txBody>
      </p:sp>
      <p:sp>
        <p:nvSpPr>
          <p:cNvPr id="59" name="Google Shape;59;p14"/>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rm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12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12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12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1200"/>
              </a:spcBef>
              <a:spcAft>
                <a:spcPts val="120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60" name="Google Shape;60;p1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1" name="Google Shape;61;p1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400"/>
              <a:buNone/>
              <a:defRPr sz="900">
                <a:solidFill>
                  <a:srgbClr val="888888"/>
                </a:solidFill>
                <a:latin typeface="Calibri"/>
                <a:ea typeface="Calibri"/>
                <a:cs typeface="Calibri"/>
                <a:sym typeface="Calibri"/>
              </a:defRPr>
            </a:lvl1pPr>
            <a:lvl2pPr lvl="1"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400"/>
              <a:buNone/>
              <a:defRPr b="0" i="0" sz="1400" u="none" cap="none" strike="noStrike">
                <a:solidFill>
                  <a:schemeClr val="dk1"/>
                </a:solidFill>
                <a:latin typeface="Calibri"/>
                <a:ea typeface="Calibri"/>
                <a:cs typeface="Calibri"/>
                <a:sym typeface="Calibri"/>
              </a:defRPr>
            </a:lvl9pPr>
          </a:lstStyle>
          <a:p/>
        </p:txBody>
      </p:sp>
      <p:sp>
        <p:nvSpPr>
          <p:cNvPr id="62" name="Google Shape;62;p1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rm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69" name="Shape 69"/>
        <p:cNvGrpSpPr/>
        <p:nvPr/>
      </p:nvGrpSpPr>
      <p:grpSpPr>
        <a:xfrm>
          <a:off x="0" y="0"/>
          <a:ext cx="0" cy="0"/>
          <a:chOff x="0" y="0"/>
          <a:chExt cx="0" cy="0"/>
        </a:xfrm>
      </p:grpSpPr>
      <p:sp>
        <p:nvSpPr>
          <p:cNvPr id="70" name="Google Shape;70;p1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1" name="Google Shape;71;p1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2" name="Google Shape;72;p1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73" name="Shape 73"/>
        <p:cNvGrpSpPr/>
        <p:nvPr/>
      </p:nvGrpSpPr>
      <p:grpSpPr>
        <a:xfrm>
          <a:off x="0" y="0"/>
          <a:ext cx="0" cy="0"/>
          <a:chOff x="0" y="0"/>
          <a:chExt cx="0" cy="0"/>
        </a:xfrm>
      </p:grpSpPr>
      <p:sp>
        <p:nvSpPr>
          <p:cNvPr id="74" name="Google Shape;74;p17"/>
          <p:cNvSpPr txBox="1"/>
          <p:nvPr>
            <p:ph type="ctrTitle"/>
          </p:nvPr>
        </p:nvSpPr>
        <p:spPr>
          <a:xfrm>
            <a:off x="1143000" y="841772"/>
            <a:ext cx="6858000" cy="1790700"/>
          </a:xfrm>
          <a:prstGeom prst="rect">
            <a:avLst/>
          </a:prstGeom>
          <a:noFill/>
          <a:ln>
            <a:noFill/>
          </a:ln>
        </p:spPr>
        <p:txBody>
          <a:bodyPr anchorCtr="0" anchor="b" bIns="34275" lIns="68575" spcFirstLastPara="1" rIns="68575" wrap="square" tIns="34275">
            <a:noAutofit/>
          </a:bodyPr>
          <a:lstStyle>
            <a:lvl1pPr lvl="0" marR="0" algn="ctr">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75" name="Google Shape;75;p17"/>
          <p:cNvSpPr txBox="1"/>
          <p:nvPr>
            <p:ph idx="1" type="subTitle"/>
          </p:nvPr>
        </p:nvSpPr>
        <p:spPr>
          <a:xfrm>
            <a:off x="1143000" y="2701528"/>
            <a:ext cx="6858000" cy="1241700"/>
          </a:xfrm>
          <a:prstGeom prst="rect">
            <a:avLst/>
          </a:prstGeom>
          <a:noFill/>
          <a:ln>
            <a:noFill/>
          </a:ln>
        </p:spPr>
        <p:txBody>
          <a:bodyPr anchorCtr="0" anchor="t" bIns="34275" lIns="68575" spcFirstLastPara="1" rIns="68575" wrap="square" tIns="34275">
            <a:noAutofit/>
          </a:bodyPr>
          <a:lstStyle>
            <a:lvl1pPr lvl="0" marR="0" algn="ctr">
              <a:lnSpc>
                <a:spcPct val="90000"/>
              </a:lnSpc>
              <a:spcBef>
                <a:spcPts val="8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1pPr>
            <a:lvl2pPr lvl="1" marR="0" algn="ctr">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2pPr>
            <a:lvl3pPr lvl="2" marR="0" algn="ctr">
              <a:lnSpc>
                <a:spcPct val="90000"/>
              </a:lnSpc>
              <a:spcBef>
                <a:spcPts val="400"/>
              </a:spcBef>
              <a:spcAft>
                <a:spcPts val="0"/>
              </a:spcAft>
              <a:buClr>
                <a:schemeClr val="dk1"/>
              </a:buClr>
              <a:buSzPts val="1400"/>
              <a:buFont typeface="Arial"/>
              <a:buNone/>
              <a:defRPr b="0" i="0" sz="1400" u="none" cap="none" strike="noStrike">
                <a:solidFill>
                  <a:schemeClr val="dk1"/>
                </a:solidFill>
                <a:latin typeface="Calibri"/>
                <a:ea typeface="Calibri"/>
                <a:cs typeface="Calibri"/>
                <a:sym typeface="Calibri"/>
              </a:defRPr>
            </a:lvl3pPr>
            <a:lvl4pPr lvl="3"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4pPr>
            <a:lvl5pPr lvl="4"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5pPr>
            <a:lvl6pPr lvl="5"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6pPr>
            <a:lvl7pPr lvl="6"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7pPr>
            <a:lvl8pPr lvl="7"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8pPr>
            <a:lvl9pPr lvl="8" marR="0" algn="ctr">
              <a:lnSpc>
                <a:spcPct val="90000"/>
              </a:lnSpc>
              <a:spcBef>
                <a:spcPts val="4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9pPr>
          </a:lstStyle>
          <a:p/>
        </p:txBody>
      </p:sp>
      <p:sp>
        <p:nvSpPr>
          <p:cNvPr id="76" name="Google Shape;76;p17"/>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7" name="Google Shape;77;p17"/>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78" name="Google Shape;78;p17"/>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Content" type="obj">
  <p:cSld name="OBJECT">
    <p:spTree>
      <p:nvGrpSpPr>
        <p:cNvPr id="79" name="Shape 79"/>
        <p:cNvGrpSpPr/>
        <p:nvPr/>
      </p:nvGrpSpPr>
      <p:grpSpPr>
        <a:xfrm>
          <a:off x="0" y="0"/>
          <a:ext cx="0" cy="0"/>
          <a:chOff x="0" y="0"/>
          <a:chExt cx="0" cy="0"/>
        </a:xfrm>
      </p:grpSpPr>
      <p:sp>
        <p:nvSpPr>
          <p:cNvPr id="80" name="Google Shape;80;p18"/>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1" name="Google Shape;81;p18"/>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82" name="Google Shape;82;p18"/>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3" name="Google Shape;83;p18"/>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4" name="Google Shape;84;p18"/>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85" name="Shape 85"/>
        <p:cNvGrpSpPr/>
        <p:nvPr/>
      </p:nvGrpSpPr>
      <p:grpSpPr>
        <a:xfrm>
          <a:off x="0" y="0"/>
          <a:ext cx="0" cy="0"/>
          <a:chOff x="0" y="0"/>
          <a:chExt cx="0" cy="0"/>
        </a:xfrm>
      </p:grpSpPr>
      <p:sp>
        <p:nvSpPr>
          <p:cNvPr id="86" name="Google Shape;86;p19"/>
          <p:cNvSpPr txBox="1"/>
          <p:nvPr>
            <p:ph type="title"/>
          </p:nvPr>
        </p:nvSpPr>
        <p:spPr>
          <a:xfrm>
            <a:off x="623888" y="1282304"/>
            <a:ext cx="7886700" cy="21396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4500"/>
              <a:buFont typeface="Calibri"/>
              <a:buNone/>
              <a:defRPr b="0" i="0" sz="45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87" name="Google Shape;87;p19"/>
          <p:cNvSpPr txBox="1"/>
          <p:nvPr>
            <p:ph idx="1" type="body"/>
          </p:nvPr>
        </p:nvSpPr>
        <p:spPr>
          <a:xfrm>
            <a:off x="623888" y="3442097"/>
            <a:ext cx="7886700" cy="11253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rgbClr val="888888"/>
              </a:buClr>
              <a:buSzPts val="1800"/>
              <a:buFont typeface="Arial"/>
              <a:buNone/>
              <a:defRPr b="0" i="0" sz="1800" u="none" cap="none" strike="noStrike">
                <a:solidFill>
                  <a:srgbClr val="888888"/>
                </a:solidFill>
                <a:latin typeface="Calibri"/>
                <a:ea typeface="Calibri"/>
                <a:cs typeface="Calibri"/>
                <a:sym typeface="Calibri"/>
              </a:defRPr>
            </a:lvl1pPr>
            <a:lvl2pPr indent="-228600" lvl="1" marL="914400" marR="0" algn="l">
              <a:lnSpc>
                <a:spcPct val="90000"/>
              </a:lnSpc>
              <a:spcBef>
                <a:spcPts val="400"/>
              </a:spcBef>
              <a:spcAft>
                <a:spcPts val="0"/>
              </a:spcAft>
              <a:buClr>
                <a:srgbClr val="888888"/>
              </a:buClr>
              <a:buSzPts val="1500"/>
              <a:buFont typeface="Arial"/>
              <a:buNone/>
              <a:defRPr b="0" i="0" sz="1500" u="none" cap="none" strike="noStrike">
                <a:solidFill>
                  <a:srgbClr val="888888"/>
                </a:solidFill>
                <a:latin typeface="Calibri"/>
                <a:ea typeface="Calibri"/>
                <a:cs typeface="Calibri"/>
                <a:sym typeface="Calibri"/>
              </a:defRPr>
            </a:lvl2pPr>
            <a:lvl3pPr indent="-228600" lvl="2" marL="1371600" marR="0" algn="l">
              <a:lnSpc>
                <a:spcPct val="90000"/>
              </a:lnSpc>
              <a:spcBef>
                <a:spcPts val="400"/>
              </a:spcBef>
              <a:spcAft>
                <a:spcPts val="0"/>
              </a:spcAft>
              <a:buClr>
                <a:srgbClr val="888888"/>
              </a:buClr>
              <a:buSzPts val="1400"/>
              <a:buFont typeface="Arial"/>
              <a:buNone/>
              <a:defRPr b="0" i="0" sz="1400" u="none" cap="none" strike="noStrike">
                <a:solidFill>
                  <a:srgbClr val="888888"/>
                </a:solidFill>
                <a:latin typeface="Calibri"/>
                <a:ea typeface="Calibri"/>
                <a:cs typeface="Calibri"/>
                <a:sym typeface="Calibri"/>
              </a:defRPr>
            </a:lvl3pPr>
            <a:lvl4pPr indent="-228600" lvl="3" marL="1828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4pPr>
            <a:lvl5pPr indent="-228600" lvl="4" marL="22860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5pPr>
            <a:lvl6pPr indent="-228600" lvl="5" marL="27432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6pPr>
            <a:lvl7pPr indent="-228600" lvl="6" marL="32004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7pPr>
            <a:lvl8pPr indent="-228600" lvl="7" marL="36576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8pPr>
            <a:lvl9pPr indent="-228600" lvl="8" marL="4114800" marR="0" algn="l">
              <a:lnSpc>
                <a:spcPct val="90000"/>
              </a:lnSpc>
              <a:spcBef>
                <a:spcPts val="400"/>
              </a:spcBef>
              <a:spcAft>
                <a:spcPts val="0"/>
              </a:spcAft>
              <a:buClr>
                <a:srgbClr val="888888"/>
              </a:buClr>
              <a:buSzPts val="1200"/>
              <a:buFont typeface="Arial"/>
              <a:buNone/>
              <a:defRPr b="0" i="0" sz="1200" u="none" cap="none" strike="noStrike">
                <a:solidFill>
                  <a:srgbClr val="888888"/>
                </a:solidFill>
                <a:latin typeface="Calibri"/>
                <a:ea typeface="Calibri"/>
                <a:cs typeface="Calibri"/>
                <a:sym typeface="Calibri"/>
              </a:defRPr>
            </a:lvl9pPr>
          </a:lstStyle>
          <a:p/>
        </p:txBody>
      </p:sp>
      <p:sp>
        <p:nvSpPr>
          <p:cNvPr id="88" name="Google Shape;88;p19"/>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89" name="Google Shape;89;p19"/>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0" name="Google Shape;90;p19"/>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wo Content" type="twoObj">
  <p:cSld name="TWO_OBJECTS">
    <p:spTree>
      <p:nvGrpSpPr>
        <p:cNvPr id="91" name="Shape 91"/>
        <p:cNvGrpSpPr/>
        <p:nvPr/>
      </p:nvGrpSpPr>
      <p:grpSpPr>
        <a:xfrm>
          <a:off x="0" y="0"/>
          <a:ext cx="0" cy="0"/>
          <a:chOff x="0" y="0"/>
          <a:chExt cx="0" cy="0"/>
        </a:xfrm>
      </p:grpSpPr>
      <p:sp>
        <p:nvSpPr>
          <p:cNvPr id="92" name="Google Shape;92;p20"/>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93" name="Google Shape;93;p20"/>
          <p:cNvSpPr txBox="1"/>
          <p:nvPr>
            <p:ph idx="1" type="body"/>
          </p:nvPr>
        </p:nvSpPr>
        <p:spPr>
          <a:xfrm>
            <a:off x="6286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4" name="Google Shape;94;p20"/>
          <p:cNvSpPr txBox="1"/>
          <p:nvPr>
            <p:ph idx="2" type="body"/>
          </p:nvPr>
        </p:nvSpPr>
        <p:spPr>
          <a:xfrm>
            <a:off x="4629150" y="1369219"/>
            <a:ext cx="38862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95" name="Google Shape;95;p20"/>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6" name="Google Shape;96;p20"/>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97" name="Google Shape;97;p20"/>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mparison" type="twoTxTwoObj">
  <p:cSld name="TWO_OBJECTS_WITH_TEXT">
    <p:spTree>
      <p:nvGrpSpPr>
        <p:cNvPr id="98" name="Shape 98"/>
        <p:cNvGrpSpPr/>
        <p:nvPr/>
      </p:nvGrpSpPr>
      <p:grpSpPr>
        <a:xfrm>
          <a:off x="0" y="0"/>
          <a:ext cx="0" cy="0"/>
          <a:chOff x="0" y="0"/>
          <a:chExt cx="0" cy="0"/>
        </a:xfrm>
      </p:grpSpPr>
      <p:sp>
        <p:nvSpPr>
          <p:cNvPr id="99" name="Google Shape;99;p21"/>
          <p:cNvSpPr txBox="1"/>
          <p:nvPr>
            <p:ph type="title"/>
          </p:nvPr>
        </p:nvSpPr>
        <p:spPr>
          <a:xfrm>
            <a:off x="629841"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0" name="Google Shape;100;p21"/>
          <p:cNvSpPr txBox="1"/>
          <p:nvPr>
            <p:ph idx="1" type="body"/>
          </p:nvPr>
        </p:nvSpPr>
        <p:spPr>
          <a:xfrm>
            <a:off x="629841" y="1260872"/>
            <a:ext cx="38685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101" name="Google Shape;101;p21"/>
          <p:cNvSpPr txBox="1"/>
          <p:nvPr>
            <p:ph idx="2" type="body"/>
          </p:nvPr>
        </p:nvSpPr>
        <p:spPr>
          <a:xfrm>
            <a:off x="629841" y="1878806"/>
            <a:ext cx="38685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2" name="Google Shape;102;p21"/>
          <p:cNvSpPr txBox="1"/>
          <p:nvPr>
            <p:ph idx="3" type="body"/>
          </p:nvPr>
        </p:nvSpPr>
        <p:spPr>
          <a:xfrm>
            <a:off x="4629150" y="1260872"/>
            <a:ext cx="3887400" cy="618000"/>
          </a:xfrm>
          <a:prstGeom prst="rect">
            <a:avLst/>
          </a:prstGeom>
          <a:noFill/>
          <a:ln>
            <a:noFill/>
          </a:ln>
        </p:spPr>
        <p:txBody>
          <a:bodyPr anchorCtr="0" anchor="b"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800"/>
              <a:buFont typeface="Arial"/>
              <a:buNone/>
              <a:defRPr b="1" i="0" sz="18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500"/>
              <a:buFont typeface="Arial"/>
              <a:buNone/>
              <a:defRPr b="1" i="0" sz="15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1400"/>
              <a:buFont typeface="Arial"/>
              <a:buNone/>
              <a:defRPr b="1" i="0" sz="14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1200"/>
              <a:buFont typeface="Arial"/>
              <a:buNone/>
              <a:defRPr b="1" i="0" sz="1200" u="none" cap="none" strike="noStrike">
                <a:solidFill>
                  <a:schemeClr val="dk1"/>
                </a:solidFill>
                <a:latin typeface="Calibri"/>
                <a:ea typeface="Calibri"/>
                <a:cs typeface="Calibri"/>
                <a:sym typeface="Calibri"/>
              </a:defRPr>
            </a:lvl9pPr>
          </a:lstStyle>
          <a:p/>
        </p:txBody>
      </p:sp>
      <p:sp>
        <p:nvSpPr>
          <p:cNvPr id="103" name="Google Shape;103;p21"/>
          <p:cNvSpPr txBox="1"/>
          <p:nvPr>
            <p:ph idx="4" type="body"/>
          </p:nvPr>
        </p:nvSpPr>
        <p:spPr>
          <a:xfrm>
            <a:off x="4629150" y="1878806"/>
            <a:ext cx="3887400" cy="27636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04" name="Google Shape;104;p21"/>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5" name="Google Shape;105;p21"/>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06" name="Google Shape;106;p21"/>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107" name="Shape 107"/>
        <p:cNvGrpSpPr/>
        <p:nvPr/>
      </p:nvGrpSpPr>
      <p:grpSpPr>
        <a:xfrm>
          <a:off x="0" y="0"/>
          <a:ext cx="0" cy="0"/>
          <a:chOff x="0" y="0"/>
          <a:chExt cx="0" cy="0"/>
        </a:xfrm>
      </p:grpSpPr>
      <p:sp>
        <p:nvSpPr>
          <p:cNvPr id="108" name="Google Shape;108;p22"/>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09" name="Google Shape;109;p22"/>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0" name="Google Shape;110;p22"/>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1" name="Google Shape;111;p22"/>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ontent with Caption" type="objTx">
  <p:cSld name="OBJECT_WITH_CAPTION_TEXT">
    <p:spTree>
      <p:nvGrpSpPr>
        <p:cNvPr id="112" name="Shape 112"/>
        <p:cNvGrpSpPr/>
        <p:nvPr/>
      </p:nvGrpSpPr>
      <p:grpSpPr>
        <a:xfrm>
          <a:off x="0" y="0"/>
          <a:ext cx="0" cy="0"/>
          <a:chOff x="0" y="0"/>
          <a:chExt cx="0" cy="0"/>
        </a:xfrm>
      </p:grpSpPr>
      <p:sp>
        <p:nvSpPr>
          <p:cNvPr id="113" name="Google Shape;113;p23"/>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14" name="Google Shape;114;p23"/>
          <p:cNvSpPr txBox="1"/>
          <p:nvPr>
            <p:ph idx="1" type="body"/>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indent="-381000" lvl="0" marL="457200" marR="0" algn="l">
              <a:lnSpc>
                <a:spcPct val="90000"/>
              </a:lnSpc>
              <a:spcBef>
                <a:spcPts val="800"/>
              </a:spcBef>
              <a:spcAft>
                <a:spcPts val="0"/>
              </a:spcAft>
              <a:buClr>
                <a:schemeClr val="dk1"/>
              </a:buClr>
              <a:buSzPts val="2400"/>
              <a:buFont typeface="Arial"/>
              <a:buChar char="•"/>
              <a:defRPr b="0" i="0" sz="2400" u="none" cap="none" strike="noStrike">
                <a:solidFill>
                  <a:schemeClr val="dk1"/>
                </a:solidFill>
                <a:latin typeface="Calibri"/>
                <a:ea typeface="Calibri"/>
                <a:cs typeface="Calibri"/>
                <a:sym typeface="Calibri"/>
              </a:defRPr>
            </a:lvl1pPr>
            <a:lvl2pPr indent="-361950" lvl="1" marL="914400" marR="0" algn="l">
              <a:lnSpc>
                <a:spcPct val="90000"/>
              </a:lnSpc>
              <a:spcBef>
                <a:spcPts val="4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2pPr>
            <a:lvl3pPr indent="-342900" lvl="2" marL="13716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3pPr>
            <a:lvl4pPr indent="-323850" lvl="3" marL="1828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4pPr>
            <a:lvl5pPr indent="-323850" lvl="4" marL="22860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5pPr>
            <a:lvl6pPr indent="-323850" lvl="5" marL="27432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6pPr>
            <a:lvl7pPr indent="-323850" lvl="6" marL="32004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7pPr>
            <a:lvl8pPr indent="-323850" lvl="7" marL="3657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8pPr>
            <a:lvl9pPr indent="-323850" lvl="8" marL="41148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9pPr>
          </a:lstStyle>
          <a:p/>
        </p:txBody>
      </p:sp>
      <p:sp>
        <p:nvSpPr>
          <p:cNvPr id="115" name="Google Shape;115;p23"/>
          <p:cNvSpPr txBox="1"/>
          <p:nvPr>
            <p:ph idx="2"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16" name="Google Shape;116;p23"/>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7" name="Google Shape;117;p23"/>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18" name="Google Shape;118;p23"/>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Picture with Caption" type="picTx">
  <p:cSld name="PICTURE_WITH_CAPTION_TEXT">
    <p:spTree>
      <p:nvGrpSpPr>
        <p:cNvPr id="119" name="Shape 119"/>
        <p:cNvGrpSpPr/>
        <p:nvPr/>
      </p:nvGrpSpPr>
      <p:grpSpPr>
        <a:xfrm>
          <a:off x="0" y="0"/>
          <a:ext cx="0" cy="0"/>
          <a:chOff x="0" y="0"/>
          <a:chExt cx="0" cy="0"/>
        </a:xfrm>
      </p:grpSpPr>
      <p:sp>
        <p:nvSpPr>
          <p:cNvPr id="120" name="Google Shape;120;p24"/>
          <p:cNvSpPr txBox="1"/>
          <p:nvPr>
            <p:ph type="title"/>
          </p:nvPr>
        </p:nvSpPr>
        <p:spPr>
          <a:xfrm>
            <a:off x="629841" y="342900"/>
            <a:ext cx="2949000" cy="1200300"/>
          </a:xfrm>
          <a:prstGeom prst="rect">
            <a:avLst/>
          </a:prstGeom>
          <a:noFill/>
          <a:ln>
            <a:noFill/>
          </a:ln>
        </p:spPr>
        <p:txBody>
          <a:bodyPr anchorCtr="0" anchor="b" bIns="34275" lIns="68575" spcFirstLastPara="1" rIns="68575" wrap="square" tIns="34275">
            <a:noAutofit/>
          </a:bodyPr>
          <a:lstStyle>
            <a:lvl1pPr lvl="0" marR="0" algn="l">
              <a:lnSpc>
                <a:spcPct val="90000"/>
              </a:lnSpc>
              <a:spcBef>
                <a:spcPts val="0"/>
              </a:spcBef>
              <a:spcAft>
                <a:spcPts val="0"/>
              </a:spcAft>
              <a:buClr>
                <a:schemeClr val="dk1"/>
              </a:buClr>
              <a:buSzPts val="2400"/>
              <a:buFont typeface="Calibri"/>
              <a:buNone/>
              <a:defRPr b="0" i="0" sz="24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1" name="Google Shape;121;p24"/>
          <p:cNvSpPr/>
          <p:nvPr>
            <p:ph idx="2" type="pic"/>
          </p:nvPr>
        </p:nvSpPr>
        <p:spPr>
          <a:xfrm>
            <a:off x="3887391" y="740569"/>
            <a:ext cx="4629300" cy="3655200"/>
          </a:xfrm>
          <a:prstGeom prst="rect">
            <a:avLst/>
          </a:prstGeom>
          <a:noFill/>
          <a:ln>
            <a:noFill/>
          </a:ln>
        </p:spPr>
        <p:txBody>
          <a:bodyPr anchorCtr="0" anchor="t" bIns="34275" lIns="68575" spcFirstLastPara="1" rIns="68575" wrap="square" tIns="34275">
            <a:noAutofit/>
          </a:bodyPr>
          <a:lstStyle>
            <a:lvl1pPr lvl="0" marR="0" algn="l">
              <a:lnSpc>
                <a:spcPct val="90000"/>
              </a:lnSpc>
              <a:spcBef>
                <a:spcPts val="800"/>
              </a:spcBef>
              <a:spcAft>
                <a:spcPts val="0"/>
              </a:spcAft>
              <a:buClr>
                <a:schemeClr val="dk1"/>
              </a:buClr>
              <a:buSzPts val="2400"/>
              <a:buFont typeface="Arial"/>
              <a:buNone/>
              <a:defRPr b="0" i="0" sz="2400" u="none" cap="none" strike="noStrike">
                <a:solidFill>
                  <a:schemeClr val="dk1"/>
                </a:solidFill>
                <a:latin typeface="Calibri"/>
                <a:ea typeface="Calibri"/>
                <a:cs typeface="Calibri"/>
                <a:sym typeface="Calibri"/>
              </a:defRPr>
            </a:lvl1pPr>
            <a:lvl2pPr lvl="1" marR="0" algn="l">
              <a:lnSpc>
                <a:spcPct val="90000"/>
              </a:lnSpc>
              <a:spcBef>
                <a:spcPts val="400"/>
              </a:spcBef>
              <a:spcAft>
                <a:spcPts val="0"/>
              </a:spcAft>
              <a:buClr>
                <a:schemeClr val="dk1"/>
              </a:buClr>
              <a:buSzPts val="2100"/>
              <a:buFont typeface="Arial"/>
              <a:buNone/>
              <a:defRPr b="0" i="0" sz="2100" u="none" cap="none" strike="noStrike">
                <a:solidFill>
                  <a:schemeClr val="dk1"/>
                </a:solidFill>
                <a:latin typeface="Calibri"/>
                <a:ea typeface="Calibri"/>
                <a:cs typeface="Calibri"/>
                <a:sym typeface="Calibri"/>
              </a:defRPr>
            </a:lvl2pPr>
            <a:lvl3pPr lvl="2" marR="0" algn="l">
              <a:lnSpc>
                <a:spcPct val="90000"/>
              </a:lnSpc>
              <a:spcBef>
                <a:spcPts val="400"/>
              </a:spcBef>
              <a:spcAft>
                <a:spcPts val="0"/>
              </a:spcAft>
              <a:buClr>
                <a:schemeClr val="dk1"/>
              </a:buClr>
              <a:buSzPts val="1800"/>
              <a:buFont typeface="Arial"/>
              <a:buNone/>
              <a:defRPr b="0" i="0" sz="1800" u="none" cap="none" strike="noStrike">
                <a:solidFill>
                  <a:schemeClr val="dk1"/>
                </a:solidFill>
                <a:latin typeface="Calibri"/>
                <a:ea typeface="Calibri"/>
                <a:cs typeface="Calibri"/>
                <a:sym typeface="Calibri"/>
              </a:defRPr>
            </a:lvl3pPr>
            <a:lvl4pPr lvl="3"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4pPr>
            <a:lvl5pPr lvl="4"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5pPr>
            <a:lvl6pPr lvl="5"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6pPr>
            <a:lvl7pPr lvl="6"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7pPr>
            <a:lvl8pPr lvl="7"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8pPr>
            <a:lvl9pPr lvl="8" marR="0" algn="l">
              <a:lnSpc>
                <a:spcPct val="90000"/>
              </a:lnSpc>
              <a:spcBef>
                <a:spcPts val="400"/>
              </a:spcBef>
              <a:spcAft>
                <a:spcPts val="0"/>
              </a:spcAft>
              <a:buClr>
                <a:schemeClr val="dk1"/>
              </a:buClr>
              <a:buSzPts val="1500"/>
              <a:buFont typeface="Arial"/>
              <a:buNone/>
              <a:defRPr b="0" i="0" sz="1500" u="none" cap="none" strike="noStrike">
                <a:solidFill>
                  <a:schemeClr val="dk1"/>
                </a:solidFill>
                <a:latin typeface="Calibri"/>
                <a:ea typeface="Calibri"/>
                <a:cs typeface="Calibri"/>
                <a:sym typeface="Calibri"/>
              </a:defRPr>
            </a:lvl9pPr>
          </a:lstStyle>
          <a:p/>
        </p:txBody>
      </p:sp>
      <p:sp>
        <p:nvSpPr>
          <p:cNvPr id="122" name="Google Shape;122;p24"/>
          <p:cNvSpPr txBox="1"/>
          <p:nvPr>
            <p:ph idx="1" type="body"/>
          </p:nvPr>
        </p:nvSpPr>
        <p:spPr>
          <a:xfrm>
            <a:off x="629841" y="1543050"/>
            <a:ext cx="2949000" cy="2858700"/>
          </a:xfrm>
          <a:prstGeom prst="rect">
            <a:avLst/>
          </a:prstGeom>
          <a:noFill/>
          <a:ln>
            <a:noFill/>
          </a:ln>
        </p:spPr>
        <p:txBody>
          <a:bodyPr anchorCtr="0" anchor="t" bIns="34275" lIns="68575" spcFirstLastPara="1" rIns="68575" wrap="square" tIns="34275">
            <a:noAutofit/>
          </a:bodyPr>
          <a:lstStyle>
            <a:lvl1pPr indent="-228600" lvl="0" marL="457200" marR="0" algn="l">
              <a:lnSpc>
                <a:spcPct val="90000"/>
              </a:lnSpc>
              <a:spcBef>
                <a:spcPts val="800"/>
              </a:spcBef>
              <a:spcAft>
                <a:spcPts val="0"/>
              </a:spcAft>
              <a:buClr>
                <a:schemeClr val="dk1"/>
              </a:buClr>
              <a:buSzPts val="1200"/>
              <a:buFont typeface="Arial"/>
              <a:buNone/>
              <a:defRPr b="0" i="0" sz="1200" u="none" cap="none" strike="noStrike">
                <a:solidFill>
                  <a:schemeClr val="dk1"/>
                </a:solidFill>
                <a:latin typeface="Calibri"/>
                <a:ea typeface="Calibri"/>
                <a:cs typeface="Calibri"/>
                <a:sym typeface="Calibri"/>
              </a:defRPr>
            </a:lvl1pPr>
            <a:lvl2pPr indent="-228600" lvl="1" marL="914400" marR="0" algn="l">
              <a:lnSpc>
                <a:spcPct val="90000"/>
              </a:lnSpc>
              <a:spcBef>
                <a:spcPts val="400"/>
              </a:spcBef>
              <a:spcAft>
                <a:spcPts val="0"/>
              </a:spcAft>
              <a:buClr>
                <a:schemeClr val="dk1"/>
              </a:buClr>
              <a:buSzPts val="1100"/>
              <a:buFont typeface="Arial"/>
              <a:buNone/>
              <a:defRPr b="0" i="0" sz="1100" u="none" cap="none" strike="noStrike">
                <a:solidFill>
                  <a:schemeClr val="dk1"/>
                </a:solidFill>
                <a:latin typeface="Calibri"/>
                <a:ea typeface="Calibri"/>
                <a:cs typeface="Calibri"/>
                <a:sym typeface="Calibri"/>
              </a:defRPr>
            </a:lvl2pPr>
            <a:lvl3pPr indent="-228600" lvl="2" marL="1371600" marR="0" algn="l">
              <a:lnSpc>
                <a:spcPct val="90000"/>
              </a:lnSpc>
              <a:spcBef>
                <a:spcPts val="400"/>
              </a:spcBef>
              <a:spcAft>
                <a:spcPts val="0"/>
              </a:spcAft>
              <a:buClr>
                <a:schemeClr val="dk1"/>
              </a:buClr>
              <a:buSzPts val="900"/>
              <a:buFont typeface="Arial"/>
              <a:buNone/>
              <a:defRPr b="0" i="0" sz="900" u="none" cap="none" strike="noStrike">
                <a:solidFill>
                  <a:schemeClr val="dk1"/>
                </a:solidFill>
                <a:latin typeface="Calibri"/>
                <a:ea typeface="Calibri"/>
                <a:cs typeface="Calibri"/>
                <a:sym typeface="Calibri"/>
              </a:defRPr>
            </a:lvl3pPr>
            <a:lvl4pPr indent="-228600" lvl="3" marL="1828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4pPr>
            <a:lvl5pPr indent="-228600" lvl="4" marL="22860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5pPr>
            <a:lvl6pPr indent="-228600" lvl="5" marL="27432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6pPr>
            <a:lvl7pPr indent="-228600" lvl="6" marL="32004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7pPr>
            <a:lvl8pPr indent="-228600" lvl="7" marL="36576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8pPr>
            <a:lvl9pPr indent="-228600" lvl="8" marL="4114800" marR="0" algn="l">
              <a:lnSpc>
                <a:spcPct val="90000"/>
              </a:lnSpc>
              <a:spcBef>
                <a:spcPts val="400"/>
              </a:spcBef>
              <a:spcAft>
                <a:spcPts val="0"/>
              </a:spcAft>
              <a:buClr>
                <a:schemeClr val="dk1"/>
              </a:buClr>
              <a:buSzPts val="800"/>
              <a:buFont typeface="Arial"/>
              <a:buNone/>
              <a:defRPr b="0" i="0" sz="800" u="none" cap="none" strike="noStrike">
                <a:solidFill>
                  <a:schemeClr val="dk1"/>
                </a:solidFill>
                <a:latin typeface="Calibri"/>
                <a:ea typeface="Calibri"/>
                <a:cs typeface="Calibri"/>
                <a:sym typeface="Calibri"/>
              </a:defRPr>
            </a:lvl9pPr>
          </a:lstStyle>
          <a:p/>
        </p:txBody>
      </p:sp>
      <p:sp>
        <p:nvSpPr>
          <p:cNvPr id="123" name="Google Shape;123;p24"/>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4" name="Google Shape;124;p24"/>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25" name="Google Shape;125;p24"/>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Vertical Text" type="vertTx">
  <p:cSld name="VERTICAL_TEXT">
    <p:spTree>
      <p:nvGrpSpPr>
        <p:cNvPr id="126" name="Shape 126"/>
        <p:cNvGrpSpPr/>
        <p:nvPr/>
      </p:nvGrpSpPr>
      <p:grpSpPr>
        <a:xfrm>
          <a:off x="0" y="0"/>
          <a:ext cx="0" cy="0"/>
          <a:chOff x="0" y="0"/>
          <a:chExt cx="0" cy="0"/>
        </a:xfrm>
      </p:grpSpPr>
      <p:sp>
        <p:nvSpPr>
          <p:cNvPr id="127" name="Google Shape;127;p25"/>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28" name="Google Shape;128;p25"/>
          <p:cNvSpPr txBox="1"/>
          <p:nvPr>
            <p:ph idx="1" type="body"/>
          </p:nvPr>
        </p:nvSpPr>
        <p:spPr>
          <a:xfrm rot="5400000">
            <a:off x="2940300" y="-942431"/>
            <a:ext cx="3263400" cy="78867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29" name="Google Shape;129;p2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0" name="Google Shape;130;p2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1" name="Google Shape;131;p2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Vertical Title and Text" type="vertTitleAndTx">
  <p:cSld name="VERTICAL_TITLE_AND_VERTICAL_TEXT">
    <p:spTree>
      <p:nvGrpSpPr>
        <p:cNvPr id="132" name="Shape 132"/>
        <p:cNvGrpSpPr/>
        <p:nvPr/>
      </p:nvGrpSpPr>
      <p:grpSpPr>
        <a:xfrm>
          <a:off x="0" y="0"/>
          <a:ext cx="0" cy="0"/>
          <a:chOff x="0" y="0"/>
          <a:chExt cx="0" cy="0"/>
        </a:xfrm>
      </p:grpSpPr>
      <p:sp>
        <p:nvSpPr>
          <p:cNvPr id="133" name="Google Shape;133;p26"/>
          <p:cNvSpPr txBox="1"/>
          <p:nvPr>
            <p:ph type="title"/>
          </p:nvPr>
        </p:nvSpPr>
        <p:spPr>
          <a:xfrm rot="5400000">
            <a:off x="5350050" y="1467544"/>
            <a:ext cx="4359000" cy="19716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134" name="Google Shape;134;p26"/>
          <p:cNvSpPr txBox="1"/>
          <p:nvPr>
            <p:ph idx="1" type="body"/>
          </p:nvPr>
        </p:nvSpPr>
        <p:spPr>
          <a:xfrm rot="5400000">
            <a:off x="1349475" y="-447056"/>
            <a:ext cx="4359000" cy="58008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135" name="Google Shape;135;p26"/>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6" name="Google Shape;136;p26"/>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sz="900">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137" name="Google Shape;137;p26"/>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sz="900">
                <a:solidFill>
                  <a:srgbClr val="888888"/>
                </a:solidFill>
                <a:latin typeface="Calibri"/>
                <a:ea typeface="Calibri"/>
                <a:cs typeface="Calibri"/>
                <a:sym typeface="Calibri"/>
              </a:defRPr>
            </a:lvl1pPr>
            <a:lvl2pPr indent="0" lvl="1" marL="0" marR="0" algn="r">
              <a:spcBef>
                <a:spcPts val="0"/>
              </a:spcBef>
              <a:buNone/>
              <a:defRPr sz="900">
                <a:solidFill>
                  <a:srgbClr val="888888"/>
                </a:solidFill>
                <a:latin typeface="Calibri"/>
                <a:ea typeface="Calibri"/>
                <a:cs typeface="Calibri"/>
                <a:sym typeface="Calibri"/>
              </a:defRPr>
            </a:lvl2pPr>
            <a:lvl3pPr indent="0" lvl="2" marL="0" marR="0" algn="r">
              <a:spcBef>
                <a:spcPts val="0"/>
              </a:spcBef>
              <a:buNone/>
              <a:defRPr sz="900">
                <a:solidFill>
                  <a:srgbClr val="888888"/>
                </a:solidFill>
                <a:latin typeface="Calibri"/>
                <a:ea typeface="Calibri"/>
                <a:cs typeface="Calibri"/>
                <a:sym typeface="Calibri"/>
              </a:defRPr>
            </a:lvl3pPr>
            <a:lvl4pPr indent="0" lvl="3" marL="0" marR="0" algn="r">
              <a:spcBef>
                <a:spcPts val="0"/>
              </a:spcBef>
              <a:buNone/>
              <a:defRPr sz="900">
                <a:solidFill>
                  <a:srgbClr val="888888"/>
                </a:solidFill>
                <a:latin typeface="Calibri"/>
                <a:ea typeface="Calibri"/>
                <a:cs typeface="Calibri"/>
                <a:sym typeface="Calibri"/>
              </a:defRPr>
            </a:lvl4pPr>
            <a:lvl5pPr indent="0" lvl="4" marL="0" marR="0" algn="r">
              <a:spcBef>
                <a:spcPts val="0"/>
              </a:spcBef>
              <a:buNone/>
              <a:defRPr sz="900">
                <a:solidFill>
                  <a:srgbClr val="888888"/>
                </a:solidFill>
                <a:latin typeface="Calibri"/>
                <a:ea typeface="Calibri"/>
                <a:cs typeface="Calibri"/>
                <a:sym typeface="Calibri"/>
              </a:defRPr>
            </a:lvl5pPr>
            <a:lvl6pPr indent="0" lvl="5" marL="0" marR="0" algn="r">
              <a:spcBef>
                <a:spcPts val="0"/>
              </a:spcBef>
              <a:buNone/>
              <a:defRPr sz="900">
                <a:solidFill>
                  <a:srgbClr val="888888"/>
                </a:solidFill>
                <a:latin typeface="Calibri"/>
                <a:ea typeface="Calibri"/>
                <a:cs typeface="Calibri"/>
                <a:sym typeface="Calibri"/>
              </a:defRPr>
            </a:lvl6pPr>
            <a:lvl7pPr indent="0" lvl="6" marL="0" marR="0" algn="r">
              <a:spcBef>
                <a:spcPts val="0"/>
              </a:spcBef>
              <a:buNone/>
              <a:defRPr sz="900">
                <a:solidFill>
                  <a:srgbClr val="888888"/>
                </a:solidFill>
                <a:latin typeface="Calibri"/>
                <a:ea typeface="Calibri"/>
                <a:cs typeface="Calibri"/>
                <a:sym typeface="Calibri"/>
              </a:defRPr>
            </a:lvl7pPr>
            <a:lvl8pPr indent="0" lvl="7" marL="0" marR="0" algn="r">
              <a:spcBef>
                <a:spcPts val="0"/>
              </a:spcBef>
              <a:buNone/>
              <a:defRPr sz="900">
                <a:solidFill>
                  <a:srgbClr val="888888"/>
                </a:solidFill>
                <a:latin typeface="Calibri"/>
                <a:ea typeface="Calibri"/>
                <a:cs typeface="Calibri"/>
                <a:sym typeface="Calibri"/>
              </a:defRPr>
            </a:lvl8pPr>
            <a:lvl9pPr indent="0" lvl="8" marL="0" marR="0" algn="r">
              <a:spcBef>
                <a:spcPts val="0"/>
              </a:spcBef>
              <a:buNone/>
              <a:defRPr sz="900">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2.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4.xml"/><Relationship Id="rId10" Type="http://schemas.openxmlformats.org/officeDocument/2006/relationships/slideLayout" Target="../slideLayouts/slideLayout23.xml"/><Relationship Id="rId12" Type="http://schemas.openxmlformats.org/officeDocument/2006/relationships/theme" Target="../theme/theme1.xml"/><Relationship Id="rId1" Type="http://schemas.openxmlformats.org/officeDocument/2006/relationships/slideLayout" Target="../slideLayouts/slideLayout14.xml"/><Relationship Id="rId2" Type="http://schemas.openxmlformats.org/officeDocument/2006/relationships/slideLayout" Target="../slideLayouts/slideLayout15.xml"/><Relationship Id="rId3" Type="http://schemas.openxmlformats.org/officeDocument/2006/relationships/slideLayout" Target="../slideLayouts/slideLayout16.xml"/><Relationship Id="rId4" Type="http://schemas.openxmlformats.org/officeDocument/2006/relationships/slideLayout" Target="../slideLayouts/slideLayout17.xml"/><Relationship Id="rId9" Type="http://schemas.openxmlformats.org/officeDocument/2006/relationships/slideLayout" Target="../slideLayouts/slideLayout22.xml"/><Relationship Id="rId5" Type="http://schemas.openxmlformats.org/officeDocument/2006/relationships/slideLayout" Target="../slideLayouts/slideLayout18.xml"/><Relationship Id="rId6" Type="http://schemas.openxmlformats.org/officeDocument/2006/relationships/slideLayout" Target="../slideLayouts/slideLayout19.xml"/><Relationship Id="rId7" Type="http://schemas.openxmlformats.org/officeDocument/2006/relationships/slideLayout" Target="../slideLayouts/slideLayout20.xml"/><Relationship Id="rId8"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chemeClr val="lt1"/>
        </a:solidFill>
      </p:bgPr>
    </p:bg>
    <p:spTree>
      <p:nvGrpSpPr>
        <p:cNvPr id="63" name="Shape 63"/>
        <p:cNvGrpSpPr/>
        <p:nvPr/>
      </p:nvGrpSpPr>
      <p:grpSpPr>
        <a:xfrm>
          <a:off x="0" y="0"/>
          <a:ext cx="0" cy="0"/>
          <a:chOff x="0" y="0"/>
          <a:chExt cx="0" cy="0"/>
        </a:xfrm>
      </p:grpSpPr>
      <p:sp>
        <p:nvSpPr>
          <p:cNvPr id="64" name="Google Shape;64;p15"/>
          <p:cNvSpPr txBox="1"/>
          <p:nvPr>
            <p:ph type="title"/>
          </p:nvPr>
        </p:nvSpPr>
        <p:spPr>
          <a:xfrm>
            <a:off x="628650" y="273844"/>
            <a:ext cx="7886700" cy="994200"/>
          </a:xfrm>
          <a:prstGeom prst="rect">
            <a:avLst/>
          </a:prstGeom>
          <a:noFill/>
          <a:ln>
            <a:noFill/>
          </a:ln>
        </p:spPr>
        <p:txBody>
          <a:bodyPr anchorCtr="0" anchor="ctr" bIns="34275" lIns="68575" spcFirstLastPara="1" rIns="68575" wrap="square" tIns="34275">
            <a:noAutofit/>
          </a:bodyPr>
          <a:lstStyle>
            <a:lvl1pPr lvl="0" marR="0" algn="l">
              <a:lnSpc>
                <a:spcPct val="90000"/>
              </a:lnSpc>
              <a:spcBef>
                <a:spcPts val="0"/>
              </a:spcBef>
              <a:spcAft>
                <a:spcPts val="0"/>
              </a:spcAft>
              <a:buClr>
                <a:schemeClr val="dk1"/>
              </a:buClr>
              <a:buSzPts val="3300"/>
              <a:buFont typeface="Calibri"/>
              <a:buNone/>
              <a:defRPr b="0" i="0" sz="3300" u="none" cap="none" strike="noStrike">
                <a:solidFill>
                  <a:schemeClr val="dk1"/>
                </a:solidFill>
                <a:latin typeface="Calibri"/>
                <a:ea typeface="Calibri"/>
                <a:cs typeface="Calibri"/>
                <a:sym typeface="Calibri"/>
              </a:defRPr>
            </a:lvl1pPr>
            <a:lvl2pPr lvl="1">
              <a:spcBef>
                <a:spcPts val="0"/>
              </a:spcBef>
              <a:spcAft>
                <a:spcPts val="0"/>
              </a:spcAft>
              <a:buSzPts val="1100"/>
              <a:buNone/>
              <a:defRPr sz="1400"/>
            </a:lvl2pPr>
            <a:lvl3pPr lvl="2">
              <a:spcBef>
                <a:spcPts val="0"/>
              </a:spcBef>
              <a:spcAft>
                <a:spcPts val="0"/>
              </a:spcAft>
              <a:buSzPts val="1100"/>
              <a:buNone/>
              <a:defRPr sz="1400"/>
            </a:lvl3pPr>
            <a:lvl4pPr lvl="3">
              <a:spcBef>
                <a:spcPts val="0"/>
              </a:spcBef>
              <a:spcAft>
                <a:spcPts val="0"/>
              </a:spcAft>
              <a:buSzPts val="1100"/>
              <a:buNone/>
              <a:defRPr sz="1400"/>
            </a:lvl4pPr>
            <a:lvl5pPr lvl="4">
              <a:spcBef>
                <a:spcPts val="0"/>
              </a:spcBef>
              <a:spcAft>
                <a:spcPts val="0"/>
              </a:spcAft>
              <a:buSzPts val="1100"/>
              <a:buNone/>
              <a:defRPr sz="1400"/>
            </a:lvl5pPr>
            <a:lvl6pPr lvl="5">
              <a:spcBef>
                <a:spcPts val="0"/>
              </a:spcBef>
              <a:spcAft>
                <a:spcPts val="0"/>
              </a:spcAft>
              <a:buSzPts val="1100"/>
              <a:buNone/>
              <a:defRPr sz="1400"/>
            </a:lvl6pPr>
            <a:lvl7pPr lvl="6">
              <a:spcBef>
                <a:spcPts val="0"/>
              </a:spcBef>
              <a:spcAft>
                <a:spcPts val="0"/>
              </a:spcAft>
              <a:buSzPts val="1100"/>
              <a:buNone/>
              <a:defRPr sz="1400"/>
            </a:lvl7pPr>
            <a:lvl8pPr lvl="7">
              <a:spcBef>
                <a:spcPts val="0"/>
              </a:spcBef>
              <a:spcAft>
                <a:spcPts val="0"/>
              </a:spcAft>
              <a:buSzPts val="1100"/>
              <a:buNone/>
              <a:defRPr sz="1400"/>
            </a:lvl8pPr>
            <a:lvl9pPr lvl="8">
              <a:spcBef>
                <a:spcPts val="0"/>
              </a:spcBef>
              <a:spcAft>
                <a:spcPts val="0"/>
              </a:spcAft>
              <a:buSzPts val="1100"/>
              <a:buNone/>
              <a:defRPr sz="1400"/>
            </a:lvl9pPr>
          </a:lstStyle>
          <a:p/>
        </p:txBody>
      </p:sp>
      <p:sp>
        <p:nvSpPr>
          <p:cNvPr id="65" name="Google Shape;65;p15"/>
          <p:cNvSpPr txBox="1"/>
          <p:nvPr>
            <p:ph idx="1" type="body"/>
          </p:nvPr>
        </p:nvSpPr>
        <p:spPr>
          <a:xfrm>
            <a:off x="628650" y="1369219"/>
            <a:ext cx="7886700" cy="3263400"/>
          </a:xfrm>
          <a:prstGeom prst="rect">
            <a:avLst/>
          </a:prstGeom>
          <a:noFill/>
          <a:ln>
            <a:noFill/>
          </a:ln>
        </p:spPr>
        <p:txBody>
          <a:bodyPr anchorCtr="0" anchor="t" bIns="34275" lIns="68575" spcFirstLastPara="1" rIns="68575" wrap="square" tIns="34275">
            <a:noAutofit/>
          </a:bodyPr>
          <a:lstStyle>
            <a:lvl1pPr indent="-361950" lvl="0" marL="457200" marR="0" algn="l">
              <a:lnSpc>
                <a:spcPct val="90000"/>
              </a:lnSpc>
              <a:spcBef>
                <a:spcPts val="800"/>
              </a:spcBef>
              <a:spcAft>
                <a:spcPts val="0"/>
              </a:spcAft>
              <a:buClr>
                <a:schemeClr val="dk1"/>
              </a:buClr>
              <a:buSzPts val="2100"/>
              <a:buFont typeface="Arial"/>
              <a:buChar char="•"/>
              <a:defRPr b="0" i="0" sz="2100" u="none" cap="none" strike="noStrike">
                <a:solidFill>
                  <a:schemeClr val="dk1"/>
                </a:solidFill>
                <a:latin typeface="Calibri"/>
                <a:ea typeface="Calibri"/>
                <a:cs typeface="Calibri"/>
                <a:sym typeface="Calibri"/>
              </a:defRPr>
            </a:lvl1pPr>
            <a:lvl2pPr indent="-342900" lvl="1" marL="914400" marR="0" algn="l">
              <a:lnSpc>
                <a:spcPct val="90000"/>
              </a:lnSpc>
              <a:spcBef>
                <a:spcPts val="400"/>
              </a:spcBef>
              <a:spcAft>
                <a:spcPts val="0"/>
              </a:spcAft>
              <a:buClr>
                <a:schemeClr val="dk1"/>
              </a:buClr>
              <a:buSzPts val="1800"/>
              <a:buFont typeface="Arial"/>
              <a:buChar char="•"/>
              <a:defRPr b="0" i="0" sz="1800" u="none" cap="none" strike="noStrike">
                <a:solidFill>
                  <a:schemeClr val="dk1"/>
                </a:solidFill>
                <a:latin typeface="Calibri"/>
                <a:ea typeface="Calibri"/>
                <a:cs typeface="Calibri"/>
                <a:sym typeface="Calibri"/>
              </a:defRPr>
            </a:lvl2pPr>
            <a:lvl3pPr indent="-323850" lvl="2" marL="1371600" marR="0" algn="l">
              <a:lnSpc>
                <a:spcPct val="90000"/>
              </a:lnSpc>
              <a:spcBef>
                <a:spcPts val="400"/>
              </a:spcBef>
              <a:spcAft>
                <a:spcPts val="0"/>
              </a:spcAft>
              <a:buClr>
                <a:schemeClr val="dk1"/>
              </a:buClr>
              <a:buSzPts val="1500"/>
              <a:buFont typeface="Arial"/>
              <a:buChar char="•"/>
              <a:defRPr b="0" i="0" sz="1500" u="none" cap="none" strike="noStrike">
                <a:solidFill>
                  <a:schemeClr val="dk1"/>
                </a:solidFill>
                <a:latin typeface="Calibri"/>
                <a:ea typeface="Calibri"/>
                <a:cs typeface="Calibri"/>
                <a:sym typeface="Calibri"/>
              </a:defRPr>
            </a:lvl3pPr>
            <a:lvl4pPr indent="-317500" lvl="3" marL="1828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4pPr>
            <a:lvl5pPr indent="-317500" lvl="4" marL="22860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5pPr>
            <a:lvl6pPr indent="-317500" lvl="5" marL="27432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6pPr>
            <a:lvl7pPr indent="-317500" lvl="6" marL="32004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7pPr>
            <a:lvl8pPr indent="-317500" lvl="7" marL="36576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8pPr>
            <a:lvl9pPr indent="-317500" lvl="8" marL="4114800" marR="0" algn="l">
              <a:lnSpc>
                <a:spcPct val="90000"/>
              </a:lnSpc>
              <a:spcBef>
                <a:spcPts val="400"/>
              </a:spcBef>
              <a:spcAft>
                <a:spcPts val="0"/>
              </a:spcAft>
              <a:buClr>
                <a:schemeClr val="dk1"/>
              </a:buClr>
              <a:buSzPts val="1400"/>
              <a:buFont typeface="Arial"/>
              <a:buChar char="•"/>
              <a:defRPr b="0" i="0" sz="1400" u="none" cap="none" strike="noStrike">
                <a:solidFill>
                  <a:schemeClr val="dk1"/>
                </a:solidFill>
                <a:latin typeface="Calibri"/>
                <a:ea typeface="Calibri"/>
                <a:cs typeface="Calibri"/>
                <a:sym typeface="Calibri"/>
              </a:defRPr>
            </a:lvl9pPr>
          </a:lstStyle>
          <a:p/>
        </p:txBody>
      </p:sp>
      <p:sp>
        <p:nvSpPr>
          <p:cNvPr id="66" name="Google Shape;66;p15"/>
          <p:cNvSpPr txBox="1"/>
          <p:nvPr>
            <p:ph idx="10" type="dt"/>
          </p:nvPr>
        </p:nvSpPr>
        <p:spPr>
          <a:xfrm>
            <a:off x="628650" y="4767263"/>
            <a:ext cx="2057400" cy="273900"/>
          </a:xfrm>
          <a:prstGeom prst="rect">
            <a:avLst/>
          </a:prstGeom>
          <a:noFill/>
          <a:ln>
            <a:noFill/>
          </a:ln>
        </p:spPr>
        <p:txBody>
          <a:bodyPr anchorCtr="0" anchor="ctr" bIns="34275" lIns="68575" spcFirstLastPara="1" rIns="68575" wrap="square" tIns="34275">
            <a:noAutofit/>
          </a:bodyPr>
          <a:lstStyle>
            <a:lvl1pPr lvl="0" marR="0" algn="l">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7" name="Google Shape;67;p15"/>
          <p:cNvSpPr txBox="1"/>
          <p:nvPr>
            <p:ph idx="11" type="ftr"/>
          </p:nvPr>
        </p:nvSpPr>
        <p:spPr>
          <a:xfrm>
            <a:off x="3028950" y="4767263"/>
            <a:ext cx="3086100" cy="273900"/>
          </a:xfrm>
          <a:prstGeom prst="rect">
            <a:avLst/>
          </a:prstGeom>
          <a:noFill/>
          <a:ln>
            <a:noFill/>
          </a:ln>
        </p:spPr>
        <p:txBody>
          <a:bodyPr anchorCtr="0" anchor="ctr" bIns="34275" lIns="68575" spcFirstLastPara="1" rIns="68575" wrap="square" tIns="34275">
            <a:noAutofit/>
          </a:bodyPr>
          <a:lstStyle>
            <a:lvl1pPr lvl="0" marR="0" algn="ctr">
              <a:spcBef>
                <a:spcPts val="0"/>
              </a:spcBef>
              <a:spcAft>
                <a:spcPts val="0"/>
              </a:spcAft>
              <a:buSzPts val="1100"/>
              <a:buNone/>
              <a:defRPr b="0" i="0" sz="900" u="none" cap="none" strike="noStrike">
                <a:solidFill>
                  <a:srgbClr val="888888"/>
                </a:solidFill>
                <a:latin typeface="Calibri"/>
                <a:ea typeface="Calibri"/>
                <a:cs typeface="Calibri"/>
                <a:sym typeface="Calibri"/>
              </a:defRPr>
            </a:lvl1pPr>
            <a:lvl2pPr lvl="1"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2pPr>
            <a:lvl3pPr lvl="2"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3pPr>
            <a:lvl4pPr lvl="3"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4pPr>
            <a:lvl5pPr lvl="4"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5pPr>
            <a:lvl6pPr lvl="5"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6pPr>
            <a:lvl7pPr lvl="6"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7pPr>
            <a:lvl8pPr lvl="7"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8pPr>
            <a:lvl9pPr lvl="8" marR="0" algn="l">
              <a:spcBef>
                <a:spcPts val="0"/>
              </a:spcBef>
              <a:spcAft>
                <a:spcPts val="0"/>
              </a:spcAft>
              <a:buSzPts val="1100"/>
              <a:buNone/>
              <a:defRPr b="0" i="0" sz="1400" u="none" cap="none" strike="noStrike">
                <a:solidFill>
                  <a:schemeClr val="dk1"/>
                </a:solidFill>
                <a:latin typeface="Calibri"/>
                <a:ea typeface="Calibri"/>
                <a:cs typeface="Calibri"/>
                <a:sym typeface="Calibri"/>
              </a:defRPr>
            </a:lvl9pPr>
          </a:lstStyle>
          <a:p/>
        </p:txBody>
      </p:sp>
      <p:sp>
        <p:nvSpPr>
          <p:cNvPr id="68" name="Google Shape;68;p15"/>
          <p:cNvSpPr txBox="1"/>
          <p:nvPr>
            <p:ph idx="12" type="sldNum"/>
          </p:nvPr>
        </p:nvSpPr>
        <p:spPr>
          <a:xfrm>
            <a:off x="6457950" y="4767263"/>
            <a:ext cx="2057400" cy="273900"/>
          </a:xfrm>
          <a:prstGeom prst="rect">
            <a:avLst/>
          </a:prstGeom>
          <a:noFill/>
          <a:ln>
            <a:noFill/>
          </a:ln>
        </p:spPr>
        <p:txBody>
          <a:bodyPr anchorCtr="0" anchor="ctr" bIns="34275" lIns="68575" spcFirstLastPara="1" rIns="68575" wrap="square" tIns="34275">
            <a:noAutofit/>
          </a:bodyPr>
          <a:lstStyle>
            <a:lvl1pPr indent="0" lvl="0" marL="0" marR="0" algn="r">
              <a:spcBef>
                <a:spcPts val="0"/>
              </a:spcBef>
              <a:buNone/>
              <a:defRPr b="0" i="0" sz="900" u="none" cap="none" strike="noStrike">
                <a:solidFill>
                  <a:srgbClr val="888888"/>
                </a:solidFill>
                <a:latin typeface="Calibri"/>
                <a:ea typeface="Calibri"/>
                <a:cs typeface="Calibri"/>
                <a:sym typeface="Calibri"/>
              </a:defRPr>
            </a:lvl1pPr>
            <a:lvl2pPr indent="0" lvl="1" marL="0" marR="0" algn="r">
              <a:spcBef>
                <a:spcPts val="0"/>
              </a:spcBef>
              <a:buNone/>
              <a:defRPr b="0" i="0" sz="900" u="none" cap="none" strike="noStrike">
                <a:solidFill>
                  <a:srgbClr val="888888"/>
                </a:solidFill>
                <a:latin typeface="Calibri"/>
                <a:ea typeface="Calibri"/>
                <a:cs typeface="Calibri"/>
                <a:sym typeface="Calibri"/>
              </a:defRPr>
            </a:lvl2pPr>
            <a:lvl3pPr indent="0" lvl="2" marL="0" marR="0" algn="r">
              <a:spcBef>
                <a:spcPts val="0"/>
              </a:spcBef>
              <a:buNone/>
              <a:defRPr b="0" i="0" sz="900" u="none" cap="none" strike="noStrike">
                <a:solidFill>
                  <a:srgbClr val="888888"/>
                </a:solidFill>
                <a:latin typeface="Calibri"/>
                <a:ea typeface="Calibri"/>
                <a:cs typeface="Calibri"/>
                <a:sym typeface="Calibri"/>
              </a:defRPr>
            </a:lvl3pPr>
            <a:lvl4pPr indent="0" lvl="3" marL="0" marR="0" algn="r">
              <a:spcBef>
                <a:spcPts val="0"/>
              </a:spcBef>
              <a:buNone/>
              <a:defRPr b="0" i="0" sz="900" u="none" cap="none" strike="noStrike">
                <a:solidFill>
                  <a:srgbClr val="888888"/>
                </a:solidFill>
                <a:latin typeface="Calibri"/>
                <a:ea typeface="Calibri"/>
                <a:cs typeface="Calibri"/>
                <a:sym typeface="Calibri"/>
              </a:defRPr>
            </a:lvl4pPr>
            <a:lvl5pPr indent="0" lvl="4" marL="0" marR="0" algn="r">
              <a:spcBef>
                <a:spcPts val="0"/>
              </a:spcBef>
              <a:buNone/>
              <a:defRPr b="0" i="0" sz="900" u="none" cap="none" strike="noStrike">
                <a:solidFill>
                  <a:srgbClr val="888888"/>
                </a:solidFill>
                <a:latin typeface="Calibri"/>
                <a:ea typeface="Calibri"/>
                <a:cs typeface="Calibri"/>
                <a:sym typeface="Calibri"/>
              </a:defRPr>
            </a:lvl5pPr>
            <a:lvl6pPr indent="0" lvl="5" marL="0" marR="0" algn="r">
              <a:spcBef>
                <a:spcPts val="0"/>
              </a:spcBef>
              <a:buNone/>
              <a:defRPr b="0" i="0" sz="900" u="none" cap="none" strike="noStrike">
                <a:solidFill>
                  <a:srgbClr val="888888"/>
                </a:solidFill>
                <a:latin typeface="Calibri"/>
                <a:ea typeface="Calibri"/>
                <a:cs typeface="Calibri"/>
                <a:sym typeface="Calibri"/>
              </a:defRPr>
            </a:lvl6pPr>
            <a:lvl7pPr indent="0" lvl="6" marL="0" marR="0" algn="r">
              <a:spcBef>
                <a:spcPts val="0"/>
              </a:spcBef>
              <a:buNone/>
              <a:defRPr b="0" i="0" sz="900" u="none" cap="none" strike="noStrike">
                <a:solidFill>
                  <a:srgbClr val="888888"/>
                </a:solidFill>
                <a:latin typeface="Calibri"/>
                <a:ea typeface="Calibri"/>
                <a:cs typeface="Calibri"/>
                <a:sym typeface="Calibri"/>
              </a:defRPr>
            </a:lvl7pPr>
            <a:lvl8pPr indent="0" lvl="7" marL="0" marR="0" algn="r">
              <a:spcBef>
                <a:spcPts val="0"/>
              </a:spcBef>
              <a:buNone/>
              <a:defRPr b="0" i="0" sz="900" u="none" cap="none" strike="noStrike">
                <a:solidFill>
                  <a:srgbClr val="888888"/>
                </a:solidFill>
                <a:latin typeface="Calibri"/>
                <a:ea typeface="Calibri"/>
                <a:cs typeface="Calibri"/>
                <a:sym typeface="Calibri"/>
              </a:defRPr>
            </a:lvl8pPr>
            <a:lvl9pPr indent="0" lvl="8" marL="0" marR="0" algn="r">
              <a:spcBef>
                <a:spcPts val="0"/>
              </a:spcBef>
              <a:buNone/>
              <a:defRPr b="0" i="0" sz="900" u="none" cap="none" strike="noStrike">
                <a:solidFill>
                  <a:srgbClr val="888888"/>
                </a:solidFill>
                <a:latin typeface="Calibri"/>
                <a:ea typeface="Calibri"/>
                <a:cs typeface="Calibri"/>
                <a:sym typeface="Calibri"/>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4.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4.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2.xml"/><Relationship Id="rId2" Type="http://schemas.openxmlformats.org/officeDocument/2006/relationships/notesSlide" Target="../notesSlides/notesSlide3.xml"/><Relationship Id="rId3" Type="http://schemas.openxmlformats.org/officeDocument/2006/relationships/image" Target="../media/image1.jp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1" name="Shape 141"/>
        <p:cNvGrpSpPr/>
        <p:nvPr/>
      </p:nvGrpSpPr>
      <p:grpSpPr>
        <a:xfrm>
          <a:off x="0" y="0"/>
          <a:ext cx="0" cy="0"/>
          <a:chOff x="0" y="0"/>
          <a:chExt cx="0" cy="0"/>
        </a:xfrm>
      </p:grpSpPr>
      <p:graphicFrame>
        <p:nvGraphicFramePr>
          <p:cNvPr id="142" name="Google Shape;142;p27"/>
          <p:cNvGraphicFramePr/>
          <p:nvPr/>
        </p:nvGraphicFramePr>
        <p:xfrm>
          <a:off x="0" y="0"/>
          <a:ext cx="3000000" cy="3000000"/>
        </p:xfrm>
        <a:graphic>
          <a:graphicData uri="http://schemas.openxmlformats.org/drawingml/2006/table">
            <a:tbl>
              <a:tblPr bandRow="1" firstRow="1">
                <a:noFill/>
                <a:tableStyleId>{D6BB3698-3CAD-4C0D-9526-EFDAEAFC1049}</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7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43" name="Google Shape;143;p2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44" name="Google Shape;144;p27"/>
          <p:cNvSpPr txBox="1"/>
          <p:nvPr/>
        </p:nvSpPr>
        <p:spPr>
          <a:xfrm>
            <a:off x="1324050" y="4622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48" name="Shape 148"/>
        <p:cNvGrpSpPr/>
        <p:nvPr/>
      </p:nvGrpSpPr>
      <p:grpSpPr>
        <a:xfrm>
          <a:off x="0" y="0"/>
          <a:ext cx="0" cy="0"/>
          <a:chOff x="0" y="0"/>
          <a:chExt cx="0" cy="0"/>
        </a:xfrm>
      </p:grpSpPr>
      <p:graphicFrame>
        <p:nvGraphicFramePr>
          <p:cNvPr id="149" name="Google Shape;149;p28"/>
          <p:cNvGraphicFramePr/>
          <p:nvPr/>
        </p:nvGraphicFramePr>
        <p:xfrm>
          <a:off x="0" y="0"/>
          <a:ext cx="3000000" cy="3000000"/>
        </p:xfrm>
        <a:graphic>
          <a:graphicData uri="http://schemas.openxmlformats.org/drawingml/2006/table">
            <a:tbl>
              <a:tblPr bandRow="1" firstRow="1">
                <a:noFill/>
                <a:tableStyleId>{D6BB3698-3CAD-4C0D-9526-EFDAEAFC1049}</a:tableStyleId>
              </a:tblPr>
              <a:tblGrid>
                <a:gridCol w="4572000"/>
                <a:gridCol w="4572000"/>
              </a:tblGrid>
              <a:tr h="2320850">
                <a:tc>
                  <a:txBody>
                    <a:bodyPr/>
                    <a:lstStyle/>
                    <a:p>
                      <a:pPr indent="0" lvl="0" marL="0" rtl="0" algn="l">
                        <a:spcBef>
                          <a:spcPts val="0"/>
                        </a:spcBef>
                        <a:spcAft>
                          <a:spcPts val="0"/>
                        </a:spcAft>
                        <a:buClr>
                          <a:schemeClr val="dk1"/>
                        </a:buClr>
                        <a:buFont typeface="Arial"/>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700">
                          <a:latin typeface="Inter"/>
                          <a:ea typeface="Inter"/>
                          <a:cs typeface="Inter"/>
                          <a:sym typeface="Inter"/>
                        </a:rPr>
                        <a:t>a mistaken belief or flawed way of thinking, especially one that seems reasonable but leads to incorrect conclusions</a:t>
                      </a:r>
                      <a:endParaRPr sz="17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l">
                        <a:spcBef>
                          <a:spcPts val="0"/>
                        </a:spcBef>
                        <a:spcAft>
                          <a:spcPts val="0"/>
                        </a:spcAft>
                        <a:buNone/>
                      </a:pPr>
                      <a:r>
                        <a:t/>
                      </a:r>
                      <a:endParaRPr sz="1600">
                        <a:latin typeface="Inter"/>
                        <a:ea typeface="Inter"/>
                        <a:cs typeface="Inter"/>
                        <a:sym typeface="Inter"/>
                      </a:endParaRPr>
                    </a:p>
                    <a:p>
                      <a:pPr indent="0" lvl="0" marL="0" rtl="0" algn="l">
                        <a:spcBef>
                          <a:spcPts val="0"/>
                        </a:spcBef>
                        <a:spcAft>
                          <a:spcPts val="0"/>
                        </a:spcAft>
                        <a:buNone/>
                      </a:pPr>
                      <a:r>
                        <a:rPr lang="en" sz="1700">
                          <a:latin typeface="Inter"/>
                          <a:ea typeface="Inter"/>
                          <a:cs typeface="Inter"/>
                          <a:sym typeface="Inter"/>
                        </a:rPr>
                        <a:t>“A fallacy is not merely an error itself but a way of falling into error.”</a:t>
                      </a:r>
                      <a:endParaRPr sz="1700">
                        <a:latin typeface="Inter"/>
                        <a:ea typeface="Inter"/>
                        <a:cs typeface="Inter"/>
                        <a:sym typeface="Inter"/>
                      </a:endParaRPr>
                    </a:p>
                    <a:p>
                      <a:pPr indent="-336550" lvl="0" marL="457200" rtl="0" algn="r">
                        <a:spcBef>
                          <a:spcPts val="0"/>
                        </a:spcBef>
                        <a:spcAft>
                          <a:spcPts val="0"/>
                        </a:spcAft>
                        <a:buSzPts val="1700"/>
                        <a:buFont typeface="Inter"/>
                        <a:buChar char="-"/>
                      </a:pPr>
                      <a:r>
                        <a:rPr lang="en" sz="1700">
                          <a:latin typeface="Inter"/>
                          <a:ea typeface="Inter"/>
                          <a:cs typeface="Inter"/>
                          <a:sym typeface="Inter"/>
                        </a:rPr>
                        <a:t>David Hackett Fischer, </a:t>
                      </a:r>
                      <a:r>
                        <a:rPr i="1" lang="en" sz="1700">
                          <a:latin typeface="Inter"/>
                          <a:ea typeface="Inter"/>
                          <a:cs typeface="Inter"/>
                          <a:sym typeface="Inter"/>
                        </a:rPr>
                        <a:t>Historians’ Fallacies: Toward a Logic of Historical Thought</a:t>
                      </a:r>
                      <a:r>
                        <a:rPr lang="en" sz="1700">
                          <a:latin typeface="Inter"/>
                          <a:ea typeface="Inter"/>
                          <a:cs typeface="Inter"/>
                          <a:sym typeface="Inter"/>
                        </a:rPr>
                        <a:t>, 1970.</a:t>
                      </a:r>
                      <a:endParaRPr sz="1700">
                        <a:latin typeface="Inter"/>
                        <a:ea typeface="Inter"/>
                        <a:cs typeface="Inter"/>
                        <a:sym typeface="Inter"/>
                      </a:endParaRPr>
                    </a:p>
                  </a:txBody>
                  <a:tcPr marT="34300" marB="34300" marR="68600" marL="68600"/>
                </a:tc>
              </a:tr>
              <a:tr h="2822650">
                <a:tc>
                  <a:txBody>
                    <a:bodyPr/>
                    <a:lstStyle/>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solidFill>
                          <a:srgbClr val="E95C3D"/>
                        </a:solidFill>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t/>
                      </a:r>
                      <a:endParaRPr sz="1800">
                        <a:latin typeface="Inter"/>
                        <a:ea typeface="Inter"/>
                        <a:cs typeface="Inter"/>
                        <a:sym typeface="Inter"/>
                      </a:endParaRPr>
                    </a:p>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Illustration</a:t>
                      </a:r>
                      <a:endParaRPr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nchor="b"/>
                </a:tc>
              </a:tr>
            </a:tbl>
          </a:graphicData>
        </a:graphic>
      </p:graphicFrame>
      <p:sp>
        <p:nvSpPr>
          <p:cNvPr id="150" name="Google Shape;150;p28"/>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Fallacy</a:t>
            </a:r>
            <a:endParaRPr b="1" sz="3200">
              <a:solidFill>
                <a:schemeClr val="dk1"/>
              </a:solidFill>
              <a:latin typeface="Plus Jakarta Sans"/>
              <a:ea typeface="Plus Jakarta Sans"/>
              <a:cs typeface="Plus Jakarta Sans"/>
              <a:sym typeface="Plus Jakarta Sans"/>
            </a:endParaRPr>
          </a:p>
          <a:p>
            <a:pPr indent="0" lvl="0" marL="0" marR="0" rtl="0" algn="ctr">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
        <p:nvSpPr>
          <p:cNvPr id="151" name="Google Shape;151;p28"/>
          <p:cNvSpPr txBox="1"/>
          <p:nvPr/>
        </p:nvSpPr>
        <p:spPr>
          <a:xfrm>
            <a:off x="1324050" y="4622275"/>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55" name="Shape 155"/>
        <p:cNvGrpSpPr/>
        <p:nvPr/>
      </p:nvGrpSpPr>
      <p:grpSpPr>
        <a:xfrm>
          <a:off x="0" y="0"/>
          <a:ext cx="0" cy="0"/>
          <a:chOff x="0" y="0"/>
          <a:chExt cx="0" cy="0"/>
        </a:xfrm>
      </p:grpSpPr>
      <p:sp>
        <p:nvSpPr>
          <p:cNvPr id="156" name="Google Shape;156;p29"/>
          <p:cNvSpPr txBox="1"/>
          <p:nvPr/>
        </p:nvSpPr>
        <p:spPr>
          <a:xfrm>
            <a:off x="1324050" y="4593200"/>
            <a:ext cx="6495900" cy="482700"/>
          </a:xfrm>
          <a:prstGeom prst="rect">
            <a:avLst/>
          </a:prstGeom>
          <a:solidFill>
            <a:srgbClr val="FFFFFF"/>
          </a:solidFill>
          <a:ln cap="flat" cmpd="sng" w="19050">
            <a:solidFill>
              <a:srgbClr val="E95C3D"/>
            </a:solidFill>
            <a:prstDash val="solid"/>
            <a:round/>
            <a:headEnd len="sm" w="sm" type="none"/>
            <a:tailEnd len="sm" w="sm" type="none"/>
          </a:ln>
        </p:spPr>
        <p:txBody>
          <a:bodyPr anchorCtr="0" anchor="b" bIns="91425" lIns="91425" spcFirstLastPara="1" rIns="91425" wrap="square" tIns="91425">
            <a:noAutofit/>
          </a:bodyPr>
          <a:lstStyle/>
          <a:p>
            <a:pPr indent="0" lvl="0" marL="0" rtl="0" algn="l">
              <a:spcBef>
                <a:spcPts val="0"/>
              </a:spcBef>
              <a:spcAft>
                <a:spcPts val="0"/>
              </a:spcAft>
              <a:buClr>
                <a:srgbClr val="000000"/>
              </a:buClr>
              <a:buSzPts val="1100"/>
              <a:buFont typeface="Arial"/>
              <a:buNone/>
            </a:pPr>
            <a:r>
              <a:rPr b="1" lang="en" sz="1200">
                <a:solidFill>
                  <a:srgbClr val="000000"/>
                </a:solidFill>
                <a:latin typeface="Inter"/>
                <a:ea typeface="Inter"/>
                <a:cs typeface="Inter"/>
                <a:sym typeface="Inter"/>
              </a:rPr>
              <a:t>Name: _____________________________________  Date: ________ Class: ____________________</a:t>
            </a:r>
            <a:endParaRPr sz="1800">
              <a:solidFill>
                <a:srgbClr val="595959"/>
              </a:solidFill>
            </a:endParaRPr>
          </a:p>
        </p:txBody>
      </p:sp>
      <p:sp>
        <p:nvSpPr>
          <p:cNvPr id="157" name="Google Shape;157;p29"/>
          <p:cNvSpPr txBox="1"/>
          <p:nvPr/>
        </p:nvSpPr>
        <p:spPr>
          <a:xfrm>
            <a:off x="4831025" y="128750"/>
            <a:ext cx="4190400" cy="3428400"/>
          </a:xfrm>
          <a:prstGeom prst="rect">
            <a:avLst/>
          </a:prstGeom>
          <a:noFill/>
          <a:ln>
            <a:noFill/>
          </a:ln>
        </p:spPr>
        <p:txBody>
          <a:bodyPr anchorCtr="0" anchor="t" bIns="34275" lIns="68575" spcFirstLastPara="1" rIns="68575" wrap="square" tIns="34275">
            <a:noAutofit/>
          </a:bodyPr>
          <a:lstStyle/>
          <a:p>
            <a:pPr indent="0" lvl="0" marL="0" rtl="0" algn="l">
              <a:lnSpc>
                <a:spcPct val="100000"/>
              </a:lnSpc>
              <a:spcBef>
                <a:spcPts val="0"/>
              </a:spcBef>
              <a:spcAft>
                <a:spcPts val="0"/>
              </a:spcAft>
              <a:buNone/>
            </a:pPr>
            <a:r>
              <a:rPr b="1" lang="en">
                <a:latin typeface="Inter"/>
                <a:ea typeface="Inter"/>
                <a:cs typeface="Inter"/>
                <a:sym typeface="Inter"/>
              </a:rPr>
              <a:t>SCENARIO RESPONSE:</a:t>
            </a:r>
            <a:endParaRPr b="1">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In 3-5 sentences, answer the following prompt.</a:t>
            </a:r>
            <a:endParaRPr b="1">
              <a:solidFill>
                <a:srgbClr val="000000"/>
              </a:solidFill>
              <a:latin typeface="Inter"/>
              <a:ea typeface="Inter"/>
              <a:cs typeface="Inter"/>
              <a:sym typeface="Inter"/>
            </a:endParaRPr>
          </a:p>
          <a:p>
            <a:pPr indent="0" lvl="0" marL="0" rtl="0" algn="l">
              <a:lnSpc>
                <a:spcPct val="100000"/>
              </a:lnSpc>
              <a:spcBef>
                <a:spcPts val="0"/>
              </a:spcBef>
              <a:spcAft>
                <a:spcPts val="0"/>
              </a:spcAft>
              <a:buNone/>
            </a:pPr>
            <a:r>
              <a:t/>
            </a:r>
            <a:endParaRPr>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How Jayden might begin to question the idea that he must choose between his two friend groups? What else could he consider besides just these two options?</a:t>
            </a:r>
            <a:endParaRPr>
              <a:solidFill>
                <a:schemeClr val="dk1"/>
              </a:solidFill>
              <a:latin typeface="Inter"/>
              <a:ea typeface="Inter"/>
              <a:cs typeface="Inter"/>
              <a:sym typeface="Inter"/>
            </a:endParaRPr>
          </a:p>
          <a:p>
            <a:pPr indent="0" lvl="0" marL="0" rtl="0" algn="l">
              <a:lnSpc>
                <a:spcPct val="100000"/>
              </a:lnSpc>
              <a:spcBef>
                <a:spcPts val="1200"/>
              </a:spcBef>
              <a:spcAft>
                <a:spcPts val="0"/>
              </a:spcAft>
              <a:buClr>
                <a:schemeClr val="dk1"/>
              </a:buClr>
              <a:buSzPts val="1100"/>
              <a:buFont typeface="Arial"/>
              <a:buNone/>
            </a:pPr>
            <a:r>
              <a:t/>
            </a:r>
            <a:endParaRPr b="1">
              <a:solidFill>
                <a:srgbClr val="E95C3D"/>
              </a:solidFill>
              <a:latin typeface="Inter"/>
              <a:ea typeface="Inter"/>
              <a:cs typeface="Inter"/>
              <a:sym typeface="Inter"/>
            </a:endParaRPr>
          </a:p>
          <a:p>
            <a:pPr indent="0" lvl="0" marL="0" rtl="0" algn="l">
              <a:lnSpc>
                <a:spcPct val="100000"/>
              </a:lnSpc>
              <a:spcBef>
                <a:spcPts val="1200"/>
              </a:spcBef>
              <a:spcAft>
                <a:spcPts val="0"/>
              </a:spcAft>
              <a:buNone/>
            </a:pPr>
            <a:r>
              <a:t/>
            </a:r>
            <a:endParaRPr b="1">
              <a:solidFill>
                <a:srgbClr val="E95C3D"/>
              </a:solidFill>
              <a:latin typeface="Inter"/>
              <a:ea typeface="Inter"/>
              <a:cs typeface="Inter"/>
              <a:sym typeface="Inter"/>
            </a:endParaRPr>
          </a:p>
        </p:txBody>
      </p:sp>
      <p:sp>
        <p:nvSpPr>
          <p:cNvPr id="158" name="Google Shape;158;p29"/>
          <p:cNvSpPr txBox="1"/>
          <p:nvPr/>
        </p:nvSpPr>
        <p:spPr>
          <a:xfrm>
            <a:off x="154450" y="143025"/>
            <a:ext cx="4417500" cy="2773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None/>
            </a:pPr>
            <a:r>
              <a:rPr b="1" lang="en">
                <a:solidFill>
                  <a:schemeClr val="dk1"/>
                </a:solidFill>
                <a:latin typeface="Inter"/>
                <a:ea typeface="Inter"/>
                <a:cs typeface="Inter"/>
                <a:sym typeface="Inter"/>
              </a:rPr>
              <a:t>Friendship Conflict</a:t>
            </a:r>
            <a:endParaRPr b="1">
              <a:solidFill>
                <a:schemeClr val="dk1"/>
              </a:solidFill>
              <a:latin typeface="Inter"/>
              <a:ea typeface="Inter"/>
              <a:cs typeface="Inter"/>
              <a:sym typeface="Inter"/>
            </a:endParaRPr>
          </a:p>
          <a:p>
            <a:pPr indent="0" lvl="0" marL="0" rtl="0" algn="l">
              <a:lnSpc>
                <a:spcPct val="100000"/>
              </a:lnSpc>
              <a:spcBef>
                <a:spcPts val="0"/>
              </a:spcBef>
              <a:spcAft>
                <a:spcPts val="0"/>
              </a:spcAft>
              <a:buNone/>
            </a:pPr>
            <a:r>
              <a:t/>
            </a:r>
            <a:endParaRPr>
              <a:solidFill>
                <a:schemeClr val="dk1"/>
              </a:solidFill>
              <a:latin typeface="Inter"/>
              <a:ea typeface="Inter"/>
              <a:cs typeface="Inter"/>
              <a:sym typeface="Inter"/>
            </a:endParaRPr>
          </a:p>
          <a:p>
            <a:pPr indent="0" lvl="0" marL="0" rtl="0" algn="l">
              <a:lnSpc>
                <a:spcPct val="100000"/>
              </a:lnSpc>
              <a:spcBef>
                <a:spcPts val="0"/>
              </a:spcBef>
              <a:spcAft>
                <a:spcPts val="0"/>
              </a:spcAft>
              <a:buNone/>
            </a:pPr>
            <a:r>
              <a:rPr lang="en">
                <a:solidFill>
                  <a:schemeClr val="dk1"/>
                </a:solidFill>
                <a:latin typeface="Inter"/>
                <a:ea typeface="Inter"/>
                <a:cs typeface="Inter"/>
                <a:sym typeface="Inter"/>
              </a:rPr>
              <a:t>Jayden is part of two friend groups that have grown apart over the past few months. Recently, one group invited him to a party but made it clear that the other group wasn’t welcome. When Jayden hesitated to agree, a friend told him, “You can’t have it both ways—you’re either with us or with them.”</a:t>
            </a:r>
            <a:endParaRPr>
              <a:solidFill>
                <a:schemeClr val="dk1"/>
              </a:solidFill>
              <a:latin typeface="Inter"/>
              <a:ea typeface="Inter"/>
              <a:cs typeface="Inter"/>
              <a:sym typeface="Inter"/>
            </a:endParaRPr>
          </a:p>
          <a:p>
            <a:pPr indent="0" lvl="0" marL="0" rtl="0" algn="l">
              <a:lnSpc>
                <a:spcPct val="100000"/>
              </a:lnSpc>
              <a:spcBef>
                <a:spcPts val="1200"/>
              </a:spcBef>
              <a:spcAft>
                <a:spcPts val="1200"/>
              </a:spcAft>
              <a:buNone/>
            </a:pPr>
            <a:r>
              <a:rPr lang="en">
                <a:solidFill>
                  <a:schemeClr val="dk1"/>
                </a:solidFill>
                <a:latin typeface="Inter"/>
                <a:ea typeface="Inter"/>
                <a:cs typeface="Inter"/>
                <a:sym typeface="Inter"/>
              </a:rPr>
              <a:t>Jayden feels torn. He values both groups for different reasons and doesn’t want to be forced to choose sides. He starts to wonder whether loyalty has to mean total exclusion of others—or if relationships can be more complicated than that.</a:t>
            </a:r>
            <a:endParaRPr>
              <a:solidFill>
                <a:schemeClr val="dk2"/>
              </a:solidFill>
              <a:latin typeface="Inter"/>
              <a:ea typeface="Inter"/>
              <a:cs typeface="Inter"/>
              <a:sym typeface="Inter"/>
            </a:endParaRPr>
          </a:p>
        </p:txBody>
      </p:sp>
      <p:pic>
        <p:nvPicPr>
          <p:cNvPr id="159" name="Google Shape;159;p29" title="US His DC Project - 2025-06-06T075446.019.jpg"/>
          <p:cNvPicPr preferRelativeResize="0"/>
          <p:nvPr/>
        </p:nvPicPr>
        <p:blipFill rotWithShape="1">
          <a:blip r:embed="rId3">
            <a:alphaModFix/>
          </a:blip>
          <a:srcRect b="24246" l="0" r="0" t="25429"/>
          <a:stretch/>
        </p:blipFill>
        <p:spPr>
          <a:xfrm>
            <a:off x="533150" y="3457600"/>
            <a:ext cx="3660101" cy="1036049"/>
          </a:xfrm>
          <a:prstGeom prst="rect">
            <a:avLst/>
          </a:prstGeom>
          <a:noFill/>
          <a:ln>
            <a:noFill/>
          </a:ln>
        </p:spPr>
      </p:pic>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