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comments+xml" PartName="/ppt/comments/comment1.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commentAuthors+xml" PartName="/ppt/commentAuthors.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Lst>
  <p:sldSz cy="10287000" cx="18288000"/>
  <p:notesSz cx="6858000" cy="9144000"/>
  <p:embeddedFontLst>
    <p:embeddedFont>
      <p:font typeface="Halant"/>
      <p:bold r:id="rId21"/>
    </p:embeddedFont>
    <p:embeddedFont>
      <p:font typeface="Inter"/>
      <p:regular r:id="rId22"/>
      <p:bold r:id="rId23"/>
      <p:italic r:id="rId24"/>
      <p:boldItalic r:id="rId2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000000"/>
          </p15:clr>
        </p15:guide>
        <p15:guide id="2" pos="2880">
          <p15:clr>
            <a:srgbClr val="000000"/>
          </p15:clr>
        </p15:guide>
      </p15:sldGuideLst>
    </p:ext>
  </p:extLst>
</p:presentation>
</file>

<file path=ppt/commentAuthors.xml><?xml version="1.0" encoding="utf-8"?>
<p:cmAuthor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Author clrIdx="0" id="0" initials="" lastIdx="1" name="Annie Jenson"/>
</p:cmAuthorLst>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3.xml"/><Relationship Id="rId22" Type="http://schemas.openxmlformats.org/officeDocument/2006/relationships/font" Target="fonts/Inter-regular.fntdata"/><Relationship Id="rId21" Type="http://schemas.openxmlformats.org/officeDocument/2006/relationships/font" Target="fonts/Halant-bold.fntdata"/><Relationship Id="rId24" Type="http://schemas.openxmlformats.org/officeDocument/2006/relationships/font" Target="fonts/Inter-italic.fntdata"/><Relationship Id="rId23" Type="http://schemas.openxmlformats.org/officeDocument/2006/relationships/font" Target="fonts/Inter-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commentAuthors" Target="commentAuthors.xml"/><Relationship Id="rId9" Type="http://schemas.openxmlformats.org/officeDocument/2006/relationships/slide" Target="slides/slide2.xml"/><Relationship Id="rId25" Type="http://schemas.openxmlformats.org/officeDocument/2006/relationships/font" Target="fonts/Inter-bold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notesMaster" Target="notesMasters/notesMaster1.xml"/><Relationship Id="rId8" Type="http://schemas.openxmlformats.org/officeDocument/2006/relationships/slide" Target="slides/slide1.xml"/><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slide" Target="slides/slide6.xml"/><Relationship Id="rId12" Type="http://schemas.openxmlformats.org/officeDocument/2006/relationships/slide" Target="slides/slide5.xml"/><Relationship Id="rId15" Type="http://schemas.openxmlformats.org/officeDocument/2006/relationships/slide" Target="slides/slide8.xml"/><Relationship Id="rId14" Type="http://schemas.openxmlformats.org/officeDocument/2006/relationships/slide" Target="slides/slide7.xml"/><Relationship Id="rId17" Type="http://schemas.openxmlformats.org/officeDocument/2006/relationships/slide" Target="slides/slide10.xml"/><Relationship Id="rId16" Type="http://schemas.openxmlformats.org/officeDocument/2006/relationships/slide" Target="slides/slide9.xml"/><Relationship Id="rId19" Type="http://schemas.openxmlformats.org/officeDocument/2006/relationships/slide" Target="slides/slide12.xml"/><Relationship Id="rId18" Type="http://schemas.openxmlformats.org/officeDocument/2006/relationships/slide" Target="slides/slide11.xml"/></Relationships>
</file>

<file path=ppt/comments/comment1.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1" dt="2025-06-19T18:52:06.964">
    <p:pos x="3776" y="1888"/>
    <p:text>@annie.jenson@thinkingnation.org 
add video when complete
_Assigned to annie.jenson@thinkingnation.org_</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p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7" name="Google Shape;157;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5" name="Shape 435"/>
        <p:cNvGrpSpPr/>
        <p:nvPr/>
      </p:nvGrpSpPr>
      <p:grpSpPr>
        <a:xfrm>
          <a:off x="0" y="0"/>
          <a:ext cx="0" cy="0"/>
          <a:chOff x="0" y="0"/>
          <a:chExt cx="0" cy="0"/>
        </a:xfrm>
      </p:grpSpPr>
      <p:sp>
        <p:nvSpPr>
          <p:cNvPr id="436" name="Google Shape;436;g369190684d7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37" name="Google Shape;437;g369190684d7_0_2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7" name="Shape 507"/>
        <p:cNvGrpSpPr/>
        <p:nvPr/>
      </p:nvGrpSpPr>
      <p:grpSpPr>
        <a:xfrm>
          <a:off x="0" y="0"/>
          <a:ext cx="0" cy="0"/>
          <a:chOff x="0" y="0"/>
          <a:chExt cx="0" cy="0"/>
        </a:xfrm>
      </p:grpSpPr>
      <p:sp>
        <p:nvSpPr>
          <p:cNvPr id="508" name="Google Shape;508;g369848ef94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09" name="Google Shape;509;g369848ef941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8" name="Shape 528"/>
        <p:cNvGrpSpPr/>
        <p:nvPr/>
      </p:nvGrpSpPr>
      <p:grpSpPr>
        <a:xfrm>
          <a:off x="0" y="0"/>
          <a:ext cx="0" cy="0"/>
          <a:chOff x="0" y="0"/>
          <a:chExt cx="0" cy="0"/>
        </a:xfrm>
      </p:grpSpPr>
      <p:sp>
        <p:nvSpPr>
          <p:cNvPr id="529" name="Google Shape;529;g369190684d7_0_1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30" name="Google Shape;530;g369190684d7_0_19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0" name="Shape 550"/>
        <p:cNvGrpSpPr/>
        <p:nvPr/>
      </p:nvGrpSpPr>
      <p:grpSpPr>
        <a:xfrm>
          <a:off x="0" y="0"/>
          <a:ext cx="0" cy="0"/>
          <a:chOff x="0" y="0"/>
          <a:chExt cx="0" cy="0"/>
        </a:xfrm>
      </p:grpSpPr>
      <p:sp>
        <p:nvSpPr>
          <p:cNvPr id="551" name="Google Shape;551;g2edc1e8ce36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52" name="Google Shape;552;g2edc1e8ce36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g27887a6bb36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8" name="Google Shape;178;g27887a6bb36_1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6" name="Shape 196"/>
        <p:cNvGrpSpPr/>
        <p:nvPr/>
      </p:nvGrpSpPr>
      <p:grpSpPr>
        <a:xfrm>
          <a:off x="0" y="0"/>
          <a:ext cx="0" cy="0"/>
          <a:chOff x="0" y="0"/>
          <a:chExt cx="0" cy="0"/>
        </a:xfrm>
      </p:grpSpPr>
      <p:sp>
        <p:nvSpPr>
          <p:cNvPr id="197" name="Google Shape;197;g2786918eafd_0_2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8" name="Google Shape;198;g2786918eafd_0_23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 name="Shape 216"/>
        <p:cNvGrpSpPr/>
        <p:nvPr/>
      </p:nvGrpSpPr>
      <p:grpSpPr>
        <a:xfrm>
          <a:off x="0" y="0"/>
          <a:ext cx="0" cy="0"/>
          <a:chOff x="0" y="0"/>
          <a:chExt cx="0" cy="0"/>
        </a:xfrm>
      </p:grpSpPr>
      <p:sp>
        <p:nvSpPr>
          <p:cNvPr id="217" name="Google Shape;217;g2f2ecdbd23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18" name="Google Shape;218;g2f2ecdbd232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6" name="Shape 256"/>
        <p:cNvGrpSpPr/>
        <p:nvPr/>
      </p:nvGrpSpPr>
      <p:grpSpPr>
        <a:xfrm>
          <a:off x="0" y="0"/>
          <a:ext cx="0" cy="0"/>
          <a:chOff x="0" y="0"/>
          <a:chExt cx="0" cy="0"/>
        </a:xfrm>
      </p:grpSpPr>
      <p:sp>
        <p:nvSpPr>
          <p:cNvPr id="257" name="Google Shape;257;p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58" name="Google Shape;258;p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7" name="Shape 277"/>
        <p:cNvGrpSpPr/>
        <p:nvPr/>
      </p:nvGrpSpPr>
      <p:grpSpPr>
        <a:xfrm>
          <a:off x="0" y="0"/>
          <a:ext cx="0" cy="0"/>
          <a:chOff x="0" y="0"/>
          <a:chExt cx="0" cy="0"/>
        </a:xfrm>
      </p:grpSpPr>
      <p:sp>
        <p:nvSpPr>
          <p:cNvPr id="278" name="Google Shape;278;p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79" name="Google Shape;279;p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8" name="Shape 298"/>
        <p:cNvGrpSpPr/>
        <p:nvPr/>
      </p:nvGrpSpPr>
      <p:grpSpPr>
        <a:xfrm>
          <a:off x="0" y="0"/>
          <a:ext cx="0" cy="0"/>
          <a:chOff x="0" y="0"/>
          <a:chExt cx="0" cy="0"/>
        </a:xfrm>
      </p:grpSpPr>
      <p:sp>
        <p:nvSpPr>
          <p:cNvPr id="299" name="Google Shape;299;p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00" name="Google Shape;300;p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2" name="Shape 342"/>
        <p:cNvGrpSpPr/>
        <p:nvPr/>
      </p:nvGrpSpPr>
      <p:grpSpPr>
        <a:xfrm>
          <a:off x="0" y="0"/>
          <a:ext cx="0" cy="0"/>
          <a:chOff x="0" y="0"/>
          <a:chExt cx="0" cy="0"/>
        </a:xfrm>
      </p:grpSpPr>
      <p:sp>
        <p:nvSpPr>
          <p:cNvPr id="343" name="Google Shape;343;g2f2ecdbd232_0_1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44" name="Google Shape;344;g2f2ecdbd232_0_15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4" name="Shape 414"/>
        <p:cNvGrpSpPr/>
        <p:nvPr/>
      </p:nvGrpSpPr>
      <p:grpSpPr>
        <a:xfrm>
          <a:off x="0" y="0"/>
          <a:ext cx="0" cy="0"/>
          <a:chOff x="0" y="0"/>
          <a:chExt cx="0" cy="0"/>
        </a:xfrm>
      </p:grpSpPr>
      <p:sp>
        <p:nvSpPr>
          <p:cNvPr id="415" name="Google Shape;415;g369190684d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16" name="Google Shape;416;g369190684d7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1" name="Shape 11"/>
        <p:cNvGrpSpPr/>
        <p:nvPr/>
      </p:nvGrpSpPr>
      <p:grpSpPr>
        <a:xfrm>
          <a:off x="0" y="0"/>
          <a:ext cx="0" cy="0"/>
          <a:chOff x="0" y="0"/>
          <a:chExt cx="0" cy="0"/>
        </a:xfrm>
      </p:grpSpPr>
      <p:sp>
        <p:nvSpPr>
          <p:cNvPr id="12" name="Google Shape;12;p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 name="Google Shape;13;p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 name="Google Shape;14;p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68" name="Shape 68"/>
        <p:cNvGrpSpPr/>
        <p:nvPr/>
      </p:nvGrpSpPr>
      <p:grpSpPr>
        <a:xfrm>
          <a:off x="0" y="0"/>
          <a:ext cx="0" cy="0"/>
          <a:chOff x="0" y="0"/>
          <a:chExt cx="0" cy="0"/>
        </a:xfrm>
      </p:grpSpPr>
      <p:sp>
        <p:nvSpPr>
          <p:cNvPr id="69" name="Google Shape;69;p1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0" name="Google Shape;70;p11"/>
          <p:cNvSpPr txBox="1"/>
          <p:nvPr>
            <p:ph idx="1" type="body"/>
          </p:nvPr>
        </p:nvSpPr>
        <p:spPr>
          <a:xfrm rot="5400000">
            <a:off x="2309019" y="-251618"/>
            <a:ext cx="4525963" cy="82296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1" name="Google Shape;71;p1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1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3" name="Google Shape;73;p1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Google Shape;75;p12"/>
          <p:cNvSpPr txBox="1"/>
          <p:nvPr>
            <p:ph type="title"/>
          </p:nvPr>
        </p:nvSpPr>
        <p:spPr>
          <a:xfrm rot="5400000">
            <a:off x="4732338" y="2171701"/>
            <a:ext cx="5851525" cy="20574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6" name="Google Shape;76;p12"/>
          <p:cNvSpPr txBox="1"/>
          <p:nvPr>
            <p:ph idx="1" type="body"/>
          </p:nvPr>
        </p:nvSpPr>
        <p:spPr>
          <a:xfrm rot="5400000">
            <a:off x="541338" y="190500"/>
            <a:ext cx="5851525" cy="60198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7" name="Google Shape;77;p1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8" name="Google Shape;78;p1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9" name="Google Shape;79;p1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86" name="Shape 86"/>
        <p:cNvGrpSpPr/>
        <p:nvPr/>
      </p:nvGrpSpPr>
      <p:grpSpPr>
        <a:xfrm>
          <a:off x="0" y="0"/>
          <a:ext cx="0" cy="0"/>
          <a:chOff x="0" y="0"/>
          <a:chExt cx="0" cy="0"/>
        </a:xfrm>
      </p:grpSpPr>
      <p:sp>
        <p:nvSpPr>
          <p:cNvPr id="87" name="Google Shape;87;p14"/>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8" name="Google Shape;88;p14"/>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9" name="Google Shape;89;p14"/>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0" name="Shape 90"/>
        <p:cNvGrpSpPr/>
        <p:nvPr/>
      </p:nvGrpSpPr>
      <p:grpSpPr>
        <a:xfrm>
          <a:off x="0" y="0"/>
          <a:ext cx="0" cy="0"/>
          <a:chOff x="0" y="0"/>
          <a:chExt cx="0" cy="0"/>
        </a:xfrm>
      </p:grpSpPr>
      <p:sp>
        <p:nvSpPr>
          <p:cNvPr id="91" name="Google Shape;91;p15"/>
          <p:cNvSpPr txBox="1"/>
          <p:nvPr>
            <p:ph type="ctrTitle"/>
          </p:nvPr>
        </p:nvSpPr>
        <p:spPr>
          <a:xfrm>
            <a:off x="685800" y="2130425"/>
            <a:ext cx="7772400" cy="1470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2" name="Google Shape;92;p15"/>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sp>
        <p:nvSpPr>
          <p:cNvPr id="93" name="Google Shape;93;p15"/>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4" name="Google Shape;94;p15"/>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5" name="Google Shape;95;p15"/>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96" name="Shape 96"/>
        <p:cNvGrpSpPr/>
        <p:nvPr/>
      </p:nvGrpSpPr>
      <p:grpSpPr>
        <a:xfrm>
          <a:off x="0" y="0"/>
          <a:ext cx="0" cy="0"/>
          <a:chOff x="0" y="0"/>
          <a:chExt cx="0" cy="0"/>
        </a:xfrm>
      </p:grpSpPr>
      <p:sp>
        <p:nvSpPr>
          <p:cNvPr id="97" name="Google Shape;97;p1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8" name="Google Shape;98;p16"/>
          <p:cNvSpPr txBox="1"/>
          <p:nvPr>
            <p:ph idx="1" type="body"/>
          </p:nvPr>
        </p:nvSpPr>
        <p:spPr>
          <a:xfrm>
            <a:off x="457200" y="1600200"/>
            <a:ext cx="8229600" cy="45261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99" name="Google Shape;99;p16"/>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0" name="Google Shape;100;p16"/>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1" name="Google Shape;101;p16"/>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2" name="Shape 102"/>
        <p:cNvGrpSpPr/>
        <p:nvPr/>
      </p:nvGrpSpPr>
      <p:grpSpPr>
        <a:xfrm>
          <a:off x="0" y="0"/>
          <a:ext cx="0" cy="0"/>
          <a:chOff x="0" y="0"/>
          <a:chExt cx="0" cy="0"/>
        </a:xfrm>
      </p:grpSpPr>
      <p:sp>
        <p:nvSpPr>
          <p:cNvPr id="103" name="Google Shape;103;p17"/>
          <p:cNvSpPr txBox="1"/>
          <p:nvPr>
            <p:ph type="title"/>
          </p:nvPr>
        </p:nvSpPr>
        <p:spPr>
          <a:xfrm>
            <a:off x="722313" y="4406900"/>
            <a:ext cx="7772400" cy="1362000"/>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chemeClr val="dk1"/>
              </a:buClr>
              <a:buSzPts val="4000"/>
              <a:buFont typeface="Calibri"/>
              <a:buNone/>
              <a:defRPr b="1" sz="40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4" name="Google Shape;104;p17"/>
          <p:cNvSpPr txBox="1"/>
          <p:nvPr>
            <p:ph idx="1" type="body"/>
          </p:nvPr>
        </p:nvSpPr>
        <p:spPr>
          <a:xfrm>
            <a:off x="722313" y="2906713"/>
            <a:ext cx="7772400" cy="1500300"/>
          </a:xfrm>
          <a:prstGeom prst="rect">
            <a:avLst/>
          </a:prstGeom>
          <a:noFill/>
          <a:ln>
            <a:noFill/>
          </a:ln>
        </p:spPr>
        <p:txBody>
          <a:bodyPr anchorCtr="0" anchor="b" bIns="45700" lIns="91425" spcFirstLastPara="1" rIns="91425" wrap="square" tIns="45700">
            <a:normAutofit/>
          </a:bodyPr>
          <a:lstStyle>
            <a:lvl1pPr indent="-228600" lvl="0" marL="457200" algn="l">
              <a:spcBef>
                <a:spcPts val="400"/>
              </a:spcBef>
              <a:spcAft>
                <a:spcPts val="0"/>
              </a:spcAft>
              <a:buClr>
                <a:srgbClr val="888888"/>
              </a:buClr>
              <a:buSzPts val="2000"/>
              <a:buNone/>
              <a:defRPr sz="2000">
                <a:solidFill>
                  <a:srgbClr val="888888"/>
                </a:solidFill>
              </a:defRPr>
            </a:lvl1pPr>
            <a:lvl2pPr indent="-228600" lvl="1" marL="914400" algn="l">
              <a:spcBef>
                <a:spcPts val="360"/>
              </a:spcBef>
              <a:spcAft>
                <a:spcPts val="0"/>
              </a:spcAft>
              <a:buClr>
                <a:srgbClr val="888888"/>
              </a:buClr>
              <a:buSzPts val="1800"/>
              <a:buNone/>
              <a:defRPr sz="1800">
                <a:solidFill>
                  <a:srgbClr val="888888"/>
                </a:solidFill>
              </a:defRPr>
            </a:lvl2pPr>
            <a:lvl3pPr indent="-228600" lvl="2" marL="1371600" algn="l">
              <a:spcBef>
                <a:spcPts val="320"/>
              </a:spcBef>
              <a:spcAft>
                <a:spcPts val="0"/>
              </a:spcAft>
              <a:buClr>
                <a:srgbClr val="888888"/>
              </a:buClr>
              <a:buSzPts val="1600"/>
              <a:buNone/>
              <a:defRPr sz="1600">
                <a:solidFill>
                  <a:srgbClr val="888888"/>
                </a:solidFill>
              </a:defRPr>
            </a:lvl3pPr>
            <a:lvl4pPr indent="-228600" lvl="3" marL="1828800" algn="l">
              <a:spcBef>
                <a:spcPts val="280"/>
              </a:spcBef>
              <a:spcAft>
                <a:spcPts val="0"/>
              </a:spcAft>
              <a:buClr>
                <a:srgbClr val="888888"/>
              </a:buClr>
              <a:buSzPts val="1400"/>
              <a:buNone/>
              <a:defRPr sz="1400">
                <a:solidFill>
                  <a:srgbClr val="888888"/>
                </a:solidFill>
              </a:defRPr>
            </a:lvl4pPr>
            <a:lvl5pPr indent="-228600" lvl="4" marL="2286000" algn="l">
              <a:spcBef>
                <a:spcPts val="280"/>
              </a:spcBef>
              <a:spcAft>
                <a:spcPts val="0"/>
              </a:spcAft>
              <a:buClr>
                <a:srgbClr val="888888"/>
              </a:buClr>
              <a:buSzPts val="1400"/>
              <a:buNone/>
              <a:defRPr sz="1400">
                <a:solidFill>
                  <a:srgbClr val="888888"/>
                </a:solidFill>
              </a:defRPr>
            </a:lvl5pPr>
            <a:lvl6pPr indent="-228600" lvl="5" marL="2743200" algn="l">
              <a:spcBef>
                <a:spcPts val="280"/>
              </a:spcBef>
              <a:spcAft>
                <a:spcPts val="0"/>
              </a:spcAft>
              <a:buClr>
                <a:srgbClr val="888888"/>
              </a:buClr>
              <a:buSzPts val="1400"/>
              <a:buNone/>
              <a:defRPr sz="1400">
                <a:solidFill>
                  <a:srgbClr val="888888"/>
                </a:solidFill>
              </a:defRPr>
            </a:lvl6pPr>
            <a:lvl7pPr indent="-228600" lvl="6" marL="3200400" algn="l">
              <a:spcBef>
                <a:spcPts val="280"/>
              </a:spcBef>
              <a:spcAft>
                <a:spcPts val="0"/>
              </a:spcAft>
              <a:buClr>
                <a:srgbClr val="888888"/>
              </a:buClr>
              <a:buSzPts val="1400"/>
              <a:buNone/>
              <a:defRPr sz="1400">
                <a:solidFill>
                  <a:srgbClr val="888888"/>
                </a:solidFill>
              </a:defRPr>
            </a:lvl7pPr>
            <a:lvl8pPr indent="-228600" lvl="7" marL="3657600" algn="l">
              <a:spcBef>
                <a:spcPts val="280"/>
              </a:spcBef>
              <a:spcAft>
                <a:spcPts val="0"/>
              </a:spcAft>
              <a:buClr>
                <a:srgbClr val="888888"/>
              </a:buClr>
              <a:buSzPts val="1400"/>
              <a:buNone/>
              <a:defRPr sz="1400">
                <a:solidFill>
                  <a:srgbClr val="888888"/>
                </a:solidFill>
              </a:defRPr>
            </a:lvl8pPr>
            <a:lvl9pPr indent="-228600" lvl="8" marL="4114800" algn="l">
              <a:spcBef>
                <a:spcPts val="280"/>
              </a:spcBef>
              <a:spcAft>
                <a:spcPts val="0"/>
              </a:spcAft>
              <a:buClr>
                <a:srgbClr val="888888"/>
              </a:buClr>
              <a:buSzPts val="1400"/>
              <a:buNone/>
              <a:defRPr sz="1400">
                <a:solidFill>
                  <a:srgbClr val="888888"/>
                </a:solidFill>
              </a:defRPr>
            </a:lvl9pPr>
          </a:lstStyle>
          <a:p/>
        </p:txBody>
      </p:sp>
      <p:sp>
        <p:nvSpPr>
          <p:cNvPr id="105" name="Google Shape;105;p17"/>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6" name="Google Shape;106;p17"/>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7" name="Google Shape;107;p17"/>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108" name="Shape 108"/>
        <p:cNvGrpSpPr/>
        <p:nvPr/>
      </p:nvGrpSpPr>
      <p:grpSpPr>
        <a:xfrm>
          <a:off x="0" y="0"/>
          <a:ext cx="0" cy="0"/>
          <a:chOff x="0" y="0"/>
          <a:chExt cx="0" cy="0"/>
        </a:xfrm>
      </p:grpSpPr>
      <p:sp>
        <p:nvSpPr>
          <p:cNvPr id="109" name="Google Shape;109;p18"/>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10" name="Google Shape;110;p18"/>
          <p:cNvSpPr txBox="1"/>
          <p:nvPr>
            <p:ph idx="1" type="body"/>
          </p:nvPr>
        </p:nvSpPr>
        <p:spPr>
          <a:xfrm>
            <a:off x="457200" y="1600200"/>
            <a:ext cx="4038600" cy="4526100"/>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111" name="Google Shape;111;p18"/>
          <p:cNvSpPr txBox="1"/>
          <p:nvPr>
            <p:ph idx="2" type="body"/>
          </p:nvPr>
        </p:nvSpPr>
        <p:spPr>
          <a:xfrm>
            <a:off x="4648200" y="1600200"/>
            <a:ext cx="4038600" cy="4526100"/>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112" name="Google Shape;112;p18"/>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3" name="Google Shape;113;p18"/>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4" name="Google Shape;114;p18"/>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115" name="Shape 115"/>
        <p:cNvGrpSpPr/>
        <p:nvPr/>
      </p:nvGrpSpPr>
      <p:grpSpPr>
        <a:xfrm>
          <a:off x="0" y="0"/>
          <a:ext cx="0" cy="0"/>
          <a:chOff x="0" y="0"/>
          <a:chExt cx="0" cy="0"/>
        </a:xfrm>
      </p:grpSpPr>
      <p:sp>
        <p:nvSpPr>
          <p:cNvPr id="116" name="Google Shape;116;p19"/>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17" name="Google Shape;117;p19"/>
          <p:cNvSpPr txBox="1"/>
          <p:nvPr>
            <p:ph idx="1" type="body"/>
          </p:nvPr>
        </p:nvSpPr>
        <p:spPr>
          <a:xfrm>
            <a:off x="457200" y="1535113"/>
            <a:ext cx="4040100" cy="639900"/>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118" name="Google Shape;118;p19"/>
          <p:cNvSpPr txBox="1"/>
          <p:nvPr>
            <p:ph idx="2" type="body"/>
          </p:nvPr>
        </p:nvSpPr>
        <p:spPr>
          <a:xfrm>
            <a:off x="457200" y="2174875"/>
            <a:ext cx="4040100" cy="3951300"/>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119" name="Google Shape;119;p19"/>
          <p:cNvSpPr txBox="1"/>
          <p:nvPr>
            <p:ph idx="3" type="body"/>
          </p:nvPr>
        </p:nvSpPr>
        <p:spPr>
          <a:xfrm>
            <a:off x="4645025" y="1535113"/>
            <a:ext cx="4041900" cy="639900"/>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120" name="Google Shape;120;p19"/>
          <p:cNvSpPr txBox="1"/>
          <p:nvPr>
            <p:ph idx="4" type="body"/>
          </p:nvPr>
        </p:nvSpPr>
        <p:spPr>
          <a:xfrm>
            <a:off x="4645025" y="2174875"/>
            <a:ext cx="4041900" cy="3951300"/>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121" name="Google Shape;121;p19"/>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2" name="Google Shape;122;p19"/>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3" name="Google Shape;123;p19"/>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24" name="Shape 124"/>
        <p:cNvGrpSpPr/>
        <p:nvPr/>
      </p:nvGrpSpPr>
      <p:grpSpPr>
        <a:xfrm>
          <a:off x="0" y="0"/>
          <a:ext cx="0" cy="0"/>
          <a:chOff x="0" y="0"/>
          <a:chExt cx="0" cy="0"/>
        </a:xfrm>
      </p:grpSpPr>
      <p:sp>
        <p:nvSpPr>
          <p:cNvPr id="125" name="Google Shape;125;p20"/>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26" name="Google Shape;126;p20"/>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7" name="Google Shape;127;p20"/>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8" name="Google Shape;128;p20"/>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129" name="Shape 129"/>
        <p:cNvGrpSpPr/>
        <p:nvPr/>
      </p:nvGrpSpPr>
      <p:grpSpPr>
        <a:xfrm>
          <a:off x="0" y="0"/>
          <a:ext cx="0" cy="0"/>
          <a:chOff x="0" y="0"/>
          <a:chExt cx="0" cy="0"/>
        </a:xfrm>
      </p:grpSpPr>
      <p:sp>
        <p:nvSpPr>
          <p:cNvPr id="130" name="Google Shape;130;p21"/>
          <p:cNvSpPr txBox="1"/>
          <p:nvPr>
            <p:ph type="title"/>
          </p:nvPr>
        </p:nvSpPr>
        <p:spPr>
          <a:xfrm>
            <a:off x="457200" y="273050"/>
            <a:ext cx="3008400" cy="116220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31" name="Google Shape;131;p21"/>
          <p:cNvSpPr txBox="1"/>
          <p:nvPr>
            <p:ph idx="1" type="body"/>
          </p:nvPr>
        </p:nvSpPr>
        <p:spPr>
          <a:xfrm>
            <a:off x="3575050" y="273050"/>
            <a:ext cx="5111700" cy="5853000"/>
          </a:xfrm>
          <a:prstGeom prst="rect">
            <a:avLst/>
          </a:prstGeom>
          <a:noFill/>
          <a:ln>
            <a:noFill/>
          </a:ln>
        </p:spPr>
        <p:txBody>
          <a:bodyPr anchorCtr="0" anchor="t" bIns="45700" lIns="91425" spcFirstLastPara="1" rIns="91425" wrap="square" tIns="45700">
            <a:normAutofit/>
          </a:bodyPr>
          <a:lstStyle>
            <a:lvl1pPr indent="-431800" lvl="0" marL="457200" algn="l">
              <a:spcBef>
                <a:spcPts val="640"/>
              </a:spcBef>
              <a:spcAft>
                <a:spcPts val="0"/>
              </a:spcAft>
              <a:buClr>
                <a:schemeClr val="dk1"/>
              </a:buClr>
              <a:buSzPts val="3200"/>
              <a:buChar char="•"/>
              <a:defRPr sz="3200"/>
            </a:lvl1pPr>
            <a:lvl2pPr indent="-406400" lvl="1" marL="914400" algn="l">
              <a:spcBef>
                <a:spcPts val="560"/>
              </a:spcBef>
              <a:spcAft>
                <a:spcPts val="0"/>
              </a:spcAft>
              <a:buClr>
                <a:schemeClr val="dk1"/>
              </a:buClr>
              <a:buSzPts val="2800"/>
              <a:buChar char="–"/>
              <a:defRPr sz="2800"/>
            </a:lvl2pPr>
            <a:lvl3pPr indent="-381000" lvl="2" marL="1371600" algn="l">
              <a:spcBef>
                <a:spcPts val="480"/>
              </a:spcBef>
              <a:spcAft>
                <a:spcPts val="0"/>
              </a:spcAft>
              <a:buClr>
                <a:schemeClr val="dk1"/>
              </a:buClr>
              <a:buSzPts val="2400"/>
              <a:buChar char="•"/>
              <a:defRPr sz="2400"/>
            </a:lvl3pPr>
            <a:lvl4pPr indent="-355600" lvl="3" marL="1828800" algn="l">
              <a:spcBef>
                <a:spcPts val="400"/>
              </a:spcBef>
              <a:spcAft>
                <a:spcPts val="0"/>
              </a:spcAft>
              <a:buClr>
                <a:schemeClr val="dk1"/>
              </a:buClr>
              <a:buSzPts val="2000"/>
              <a:buChar char="–"/>
              <a:defRPr sz="2000"/>
            </a:lvl4pPr>
            <a:lvl5pPr indent="-355600" lvl="4" marL="2286000" algn="l">
              <a:spcBef>
                <a:spcPts val="400"/>
              </a:spcBef>
              <a:spcAft>
                <a:spcPts val="0"/>
              </a:spcAft>
              <a:buClr>
                <a:schemeClr val="dk1"/>
              </a:buClr>
              <a:buSzPts val="2000"/>
              <a:buChar char="»"/>
              <a:defRPr sz="2000"/>
            </a:lvl5pPr>
            <a:lvl6pPr indent="-355600" lvl="5" marL="2743200" algn="l">
              <a:spcBef>
                <a:spcPts val="400"/>
              </a:spcBef>
              <a:spcAft>
                <a:spcPts val="0"/>
              </a:spcAft>
              <a:buClr>
                <a:schemeClr val="dk1"/>
              </a:buClr>
              <a:buSzPts val="2000"/>
              <a:buChar char="•"/>
              <a:defRPr sz="2000"/>
            </a:lvl6pPr>
            <a:lvl7pPr indent="-355600" lvl="6" marL="3200400" algn="l">
              <a:spcBef>
                <a:spcPts val="400"/>
              </a:spcBef>
              <a:spcAft>
                <a:spcPts val="0"/>
              </a:spcAft>
              <a:buClr>
                <a:schemeClr val="dk1"/>
              </a:buClr>
              <a:buSzPts val="2000"/>
              <a:buChar char="•"/>
              <a:defRPr sz="2000"/>
            </a:lvl7pPr>
            <a:lvl8pPr indent="-355600" lvl="7" marL="3657600" algn="l">
              <a:spcBef>
                <a:spcPts val="400"/>
              </a:spcBef>
              <a:spcAft>
                <a:spcPts val="0"/>
              </a:spcAft>
              <a:buClr>
                <a:schemeClr val="dk1"/>
              </a:buClr>
              <a:buSzPts val="2000"/>
              <a:buChar char="•"/>
              <a:defRPr sz="2000"/>
            </a:lvl8pPr>
            <a:lvl9pPr indent="-355600" lvl="8" marL="4114800" algn="l">
              <a:spcBef>
                <a:spcPts val="400"/>
              </a:spcBef>
              <a:spcAft>
                <a:spcPts val="0"/>
              </a:spcAft>
              <a:buClr>
                <a:schemeClr val="dk1"/>
              </a:buClr>
              <a:buSzPts val="2000"/>
              <a:buChar char="•"/>
              <a:defRPr sz="2000"/>
            </a:lvl9pPr>
          </a:lstStyle>
          <a:p/>
        </p:txBody>
      </p:sp>
      <p:sp>
        <p:nvSpPr>
          <p:cNvPr id="132" name="Google Shape;132;p21"/>
          <p:cNvSpPr txBox="1"/>
          <p:nvPr>
            <p:ph idx="2" type="body"/>
          </p:nvPr>
        </p:nvSpPr>
        <p:spPr>
          <a:xfrm>
            <a:off x="457200" y="1435100"/>
            <a:ext cx="3008400" cy="4691100"/>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133" name="Google Shape;133;p21"/>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4" name="Google Shape;134;p21"/>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5" name="Google Shape;135;p21"/>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3"/>
          <p:cNvSpPr txBox="1"/>
          <p:nvPr>
            <p:ph type="ctrTitle"/>
          </p:nvPr>
        </p:nvSpPr>
        <p:spPr>
          <a:xfrm>
            <a:off x="685800" y="2130425"/>
            <a:ext cx="7772400" cy="1470025"/>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3"/>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sp>
        <p:nvSpPr>
          <p:cNvPr id="18" name="Google Shape;18;p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136" name="Shape 136"/>
        <p:cNvGrpSpPr/>
        <p:nvPr/>
      </p:nvGrpSpPr>
      <p:grpSpPr>
        <a:xfrm>
          <a:off x="0" y="0"/>
          <a:ext cx="0" cy="0"/>
          <a:chOff x="0" y="0"/>
          <a:chExt cx="0" cy="0"/>
        </a:xfrm>
      </p:grpSpPr>
      <p:sp>
        <p:nvSpPr>
          <p:cNvPr id="137" name="Google Shape;137;p22"/>
          <p:cNvSpPr txBox="1"/>
          <p:nvPr>
            <p:ph type="title"/>
          </p:nvPr>
        </p:nvSpPr>
        <p:spPr>
          <a:xfrm>
            <a:off x="1792288" y="4800600"/>
            <a:ext cx="5486400" cy="56670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38" name="Google Shape;138;p22"/>
          <p:cNvSpPr/>
          <p:nvPr>
            <p:ph idx="2" type="pic"/>
          </p:nvPr>
        </p:nvSpPr>
        <p:spPr>
          <a:xfrm>
            <a:off x="1792288" y="612775"/>
            <a:ext cx="5486400" cy="4114800"/>
          </a:xfrm>
          <a:prstGeom prst="rect">
            <a:avLst/>
          </a:prstGeom>
          <a:noFill/>
          <a:ln>
            <a:noFill/>
          </a:ln>
        </p:spPr>
      </p:sp>
      <p:sp>
        <p:nvSpPr>
          <p:cNvPr id="139" name="Google Shape;139;p22"/>
          <p:cNvSpPr txBox="1"/>
          <p:nvPr>
            <p:ph idx="1" type="body"/>
          </p:nvPr>
        </p:nvSpPr>
        <p:spPr>
          <a:xfrm>
            <a:off x="1792288" y="5367338"/>
            <a:ext cx="5486400" cy="804900"/>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140" name="Google Shape;140;p22"/>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1" name="Google Shape;141;p22"/>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2" name="Google Shape;142;p22"/>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43" name="Shape 143"/>
        <p:cNvGrpSpPr/>
        <p:nvPr/>
      </p:nvGrpSpPr>
      <p:grpSpPr>
        <a:xfrm>
          <a:off x="0" y="0"/>
          <a:ext cx="0" cy="0"/>
          <a:chOff x="0" y="0"/>
          <a:chExt cx="0" cy="0"/>
        </a:xfrm>
      </p:grpSpPr>
      <p:sp>
        <p:nvSpPr>
          <p:cNvPr id="144" name="Google Shape;144;p23"/>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45" name="Google Shape;145;p23"/>
          <p:cNvSpPr txBox="1"/>
          <p:nvPr>
            <p:ph idx="1" type="body"/>
          </p:nvPr>
        </p:nvSpPr>
        <p:spPr>
          <a:xfrm rot="5400000">
            <a:off x="2308950" y="-251550"/>
            <a:ext cx="4526100" cy="82296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146" name="Google Shape;146;p23"/>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7" name="Google Shape;147;p23"/>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8" name="Google Shape;148;p23"/>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49" name="Shape 149"/>
        <p:cNvGrpSpPr/>
        <p:nvPr/>
      </p:nvGrpSpPr>
      <p:grpSpPr>
        <a:xfrm>
          <a:off x="0" y="0"/>
          <a:ext cx="0" cy="0"/>
          <a:chOff x="0" y="0"/>
          <a:chExt cx="0" cy="0"/>
        </a:xfrm>
      </p:grpSpPr>
      <p:sp>
        <p:nvSpPr>
          <p:cNvPr id="150" name="Google Shape;150;p24"/>
          <p:cNvSpPr txBox="1"/>
          <p:nvPr>
            <p:ph type="title"/>
          </p:nvPr>
        </p:nvSpPr>
        <p:spPr>
          <a:xfrm rot="5400000">
            <a:off x="4732350" y="2171688"/>
            <a:ext cx="5851500" cy="20574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51" name="Google Shape;151;p24"/>
          <p:cNvSpPr txBox="1"/>
          <p:nvPr>
            <p:ph idx="1" type="body"/>
          </p:nvPr>
        </p:nvSpPr>
        <p:spPr>
          <a:xfrm rot="5400000">
            <a:off x="541350" y="190488"/>
            <a:ext cx="5851500" cy="60198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152" name="Google Shape;152;p24"/>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3" name="Google Shape;153;p24"/>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4" name="Google Shape;154;p24"/>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4"/>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24" name="Google Shape;24;p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7" name="Shape 27"/>
        <p:cNvGrpSpPr/>
        <p:nvPr/>
      </p:nvGrpSpPr>
      <p:grpSpPr>
        <a:xfrm>
          <a:off x="0" y="0"/>
          <a:ext cx="0" cy="0"/>
          <a:chOff x="0" y="0"/>
          <a:chExt cx="0" cy="0"/>
        </a:xfrm>
      </p:grpSpPr>
      <p:sp>
        <p:nvSpPr>
          <p:cNvPr id="28" name="Google Shape;28;p5"/>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chemeClr val="dk1"/>
              </a:buClr>
              <a:buSzPts val="4000"/>
              <a:buFont typeface="Calibri"/>
              <a:buNone/>
              <a:defRPr b="1" sz="40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5"/>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normAutofit/>
          </a:bodyPr>
          <a:lstStyle>
            <a:lvl1pPr indent="-228600" lvl="0" marL="457200" algn="l">
              <a:spcBef>
                <a:spcPts val="400"/>
              </a:spcBef>
              <a:spcAft>
                <a:spcPts val="0"/>
              </a:spcAft>
              <a:buClr>
                <a:srgbClr val="888888"/>
              </a:buClr>
              <a:buSzPts val="2000"/>
              <a:buNone/>
              <a:defRPr sz="2000">
                <a:solidFill>
                  <a:srgbClr val="888888"/>
                </a:solidFill>
              </a:defRPr>
            </a:lvl1pPr>
            <a:lvl2pPr indent="-228600" lvl="1" marL="914400" algn="l">
              <a:spcBef>
                <a:spcPts val="360"/>
              </a:spcBef>
              <a:spcAft>
                <a:spcPts val="0"/>
              </a:spcAft>
              <a:buClr>
                <a:srgbClr val="888888"/>
              </a:buClr>
              <a:buSzPts val="1800"/>
              <a:buNone/>
              <a:defRPr sz="1800">
                <a:solidFill>
                  <a:srgbClr val="888888"/>
                </a:solidFill>
              </a:defRPr>
            </a:lvl2pPr>
            <a:lvl3pPr indent="-228600" lvl="2" marL="1371600" algn="l">
              <a:spcBef>
                <a:spcPts val="320"/>
              </a:spcBef>
              <a:spcAft>
                <a:spcPts val="0"/>
              </a:spcAft>
              <a:buClr>
                <a:srgbClr val="888888"/>
              </a:buClr>
              <a:buSzPts val="1600"/>
              <a:buNone/>
              <a:defRPr sz="1600">
                <a:solidFill>
                  <a:srgbClr val="888888"/>
                </a:solidFill>
              </a:defRPr>
            </a:lvl3pPr>
            <a:lvl4pPr indent="-228600" lvl="3" marL="1828800" algn="l">
              <a:spcBef>
                <a:spcPts val="280"/>
              </a:spcBef>
              <a:spcAft>
                <a:spcPts val="0"/>
              </a:spcAft>
              <a:buClr>
                <a:srgbClr val="888888"/>
              </a:buClr>
              <a:buSzPts val="1400"/>
              <a:buNone/>
              <a:defRPr sz="1400">
                <a:solidFill>
                  <a:srgbClr val="888888"/>
                </a:solidFill>
              </a:defRPr>
            </a:lvl4pPr>
            <a:lvl5pPr indent="-228600" lvl="4" marL="2286000" algn="l">
              <a:spcBef>
                <a:spcPts val="280"/>
              </a:spcBef>
              <a:spcAft>
                <a:spcPts val="0"/>
              </a:spcAft>
              <a:buClr>
                <a:srgbClr val="888888"/>
              </a:buClr>
              <a:buSzPts val="1400"/>
              <a:buNone/>
              <a:defRPr sz="1400">
                <a:solidFill>
                  <a:srgbClr val="888888"/>
                </a:solidFill>
              </a:defRPr>
            </a:lvl5pPr>
            <a:lvl6pPr indent="-228600" lvl="5" marL="2743200" algn="l">
              <a:spcBef>
                <a:spcPts val="280"/>
              </a:spcBef>
              <a:spcAft>
                <a:spcPts val="0"/>
              </a:spcAft>
              <a:buClr>
                <a:srgbClr val="888888"/>
              </a:buClr>
              <a:buSzPts val="1400"/>
              <a:buNone/>
              <a:defRPr sz="1400">
                <a:solidFill>
                  <a:srgbClr val="888888"/>
                </a:solidFill>
              </a:defRPr>
            </a:lvl6pPr>
            <a:lvl7pPr indent="-228600" lvl="6" marL="3200400" algn="l">
              <a:spcBef>
                <a:spcPts val="280"/>
              </a:spcBef>
              <a:spcAft>
                <a:spcPts val="0"/>
              </a:spcAft>
              <a:buClr>
                <a:srgbClr val="888888"/>
              </a:buClr>
              <a:buSzPts val="1400"/>
              <a:buNone/>
              <a:defRPr sz="1400">
                <a:solidFill>
                  <a:srgbClr val="888888"/>
                </a:solidFill>
              </a:defRPr>
            </a:lvl7pPr>
            <a:lvl8pPr indent="-228600" lvl="7" marL="3657600" algn="l">
              <a:spcBef>
                <a:spcPts val="280"/>
              </a:spcBef>
              <a:spcAft>
                <a:spcPts val="0"/>
              </a:spcAft>
              <a:buClr>
                <a:srgbClr val="888888"/>
              </a:buClr>
              <a:buSzPts val="1400"/>
              <a:buNone/>
              <a:defRPr sz="1400">
                <a:solidFill>
                  <a:srgbClr val="888888"/>
                </a:solidFill>
              </a:defRPr>
            </a:lvl8pPr>
            <a:lvl9pPr indent="-228600" lvl="8" marL="4114800" algn="l">
              <a:spcBef>
                <a:spcPts val="280"/>
              </a:spcBef>
              <a:spcAft>
                <a:spcPts val="0"/>
              </a:spcAft>
              <a:buClr>
                <a:srgbClr val="888888"/>
              </a:buClr>
              <a:buSzPts val="1400"/>
              <a:buNone/>
              <a:defRPr sz="1400">
                <a:solidFill>
                  <a:srgbClr val="888888"/>
                </a:solidFill>
              </a:defRPr>
            </a:lvl9pPr>
          </a:lstStyle>
          <a:p/>
        </p:txBody>
      </p:sp>
      <p:sp>
        <p:nvSpPr>
          <p:cNvPr id="30" name="Google Shape;30;p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3" name="Shape 33"/>
        <p:cNvGrpSpPr/>
        <p:nvPr/>
      </p:nvGrpSpPr>
      <p:grpSpPr>
        <a:xfrm>
          <a:off x="0" y="0"/>
          <a:ext cx="0" cy="0"/>
          <a:chOff x="0" y="0"/>
          <a:chExt cx="0" cy="0"/>
        </a:xfrm>
      </p:grpSpPr>
      <p:sp>
        <p:nvSpPr>
          <p:cNvPr id="34" name="Google Shape;34;p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6"/>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6" name="Google Shape;36;p6"/>
          <p:cNvSpPr txBox="1"/>
          <p:nvPr>
            <p:ph idx="2" type="body"/>
          </p:nvPr>
        </p:nvSpPr>
        <p:spPr>
          <a:xfrm>
            <a:off x="4648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7" name="Google Shape;37;p6"/>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6"/>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6"/>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7"/>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2" name="Google Shape;42;p7"/>
          <p:cNvSpPr txBox="1"/>
          <p:nvPr>
            <p:ph idx="1" type="body"/>
          </p:nvPr>
        </p:nvSpPr>
        <p:spPr>
          <a:xfrm>
            <a:off x="457200" y="1535113"/>
            <a:ext cx="4040188"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3" name="Google Shape;43;p7"/>
          <p:cNvSpPr txBox="1"/>
          <p:nvPr>
            <p:ph idx="2" type="body"/>
          </p:nvPr>
        </p:nvSpPr>
        <p:spPr>
          <a:xfrm>
            <a:off x="457200" y="2174875"/>
            <a:ext cx="4040188"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4" name="Google Shape;44;p7"/>
          <p:cNvSpPr txBox="1"/>
          <p:nvPr>
            <p:ph idx="3" type="body"/>
          </p:nvPr>
        </p:nvSpPr>
        <p:spPr>
          <a:xfrm>
            <a:off x="4645025" y="1535113"/>
            <a:ext cx="4041775"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5" name="Google Shape;45;p7"/>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6" name="Google Shape;46;p7"/>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7"/>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7"/>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9" name="Shape 49"/>
        <p:cNvGrpSpPr/>
        <p:nvPr/>
      </p:nvGrpSpPr>
      <p:grpSpPr>
        <a:xfrm>
          <a:off x="0" y="0"/>
          <a:ext cx="0" cy="0"/>
          <a:chOff x="0" y="0"/>
          <a:chExt cx="0" cy="0"/>
        </a:xfrm>
      </p:grpSpPr>
      <p:sp>
        <p:nvSpPr>
          <p:cNvPr id="50" name="Google Shape;50;p8"/>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8"/>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8"/>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8"/>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4" name="Shape 54"/>
        <p:cNvGrpSpPr/>
        <p:nvPr/>
      </p:nvGrpSpPr>
      <p:grpSpPr>
        <a:xfrm>
          <a:off x="0" y="0"/>
          <a:ext cx="0" cy="0"/>
          <a:chOff x="0" y="0"/>
          <a:chExt cx="0" cy="0"/>
        </a:xfrm>
      </p:grpSpPr>
      <p:sp>
        <p:nvSpPr>
          <p:cNvPr id="55" name="Google Shape;55;p9"/>
          <p:cNvSpPr txBox="1"/>
          <p:nvPr>
            <p:ph type="title"/>
          </p:nvPr>
        </p:nvSpPr>
        <p:spPr>
          <a:xfrm>
            <a:off x="457200" y="273050"/>
            <a:ext cx="3008313" cy="116205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6" name="Google Shape;56;p9"/>
          <p:cNvSpPr txBox="1"/>
          <p:nvPr>
            <p:ph idx="1" type="body"/>
          </p:nvPr>
        </p:nvSpPr>
        <p:spPr>
          <a:xfrm>
            <a:off x="3575050" y="273050"/>
            <a:ext cx="5111750" cy="5853113"/>
          </a:xfrm>
          <a:prstGeom prst="rect">
            <a:avLst/>
          </a:prstGeom>
          <a:noFill/>
          <a:ln>
            <a:noFill/>
          </a:ln>
        </p:spPr>
        <p:txBody>
          <a:bodyPr anchorCtr="0" anchor="t" bIns="45700" lIns="91425" spcFirstLastPara="1" rIns="91425" wrap="square" tIns="45700">
            <a:normAutofit/>
          </a:bodyPr>
          <a:lstStyle>
            <a:lvl1pPr indent="-431800" lvl="0" marL="457200" algn="l">
              <a:spcBef>
                <a:spcPts val="640"/>
              </a:spcBef>
              <a:spcAft>
                <a:spcPts val="0"/>
              </a:spcAft>
              <a:buClr>
                <a:schemeClr val="dk1"/>
              </a:buClr>
              <a:buSzPts val="3200"/>
              <a:buChar char="•"/>
              <a:defRPr sz="3200"/>
            </a:lvl1pPr>
            <a:lvl2pPr indent="-406400" lvl="1" marL="914400" algn="l">
              <a:spcBef>
                <a:spcPts val="560"/>
              </a:spcBef>
              <a:spcAft>
                <a:spcPts val="0"/>
              </a:spcAft>
              <a:buClr>
                <a:schemeClr val="dk1"/>
              </a:buClr>
              <a:buSzPts val="2800"/>
              <a:buChar char="–"/>
              <a:defRPr sz="2800"/>
            </a:lvl2pPr>
            <a:lvl3pPr indent="-381000" lvl="2" marL="1371600" algn="l">
              <a:spcBef>
                <a:spcPts val="480"/>
              </a:spcBef>
              <a:spcAft>
                <a:spcPts val="0"/>
              </a:spcAft>
              <a:buClr>
                <a:schemeClr val="dk1"/>
              </a:buClr>
              <a:buSzPts val="2400"/>
              <a:buChar char="•"/>
              <a:defRPr sz="2400"/>
            </a:lvl3pPr>
            <a:lvl4pPr indent="-355600" lvl="3" marL="1828800" algn="l">
              <a:spcBef>
                <a:spcPts val="400"/>
              </a:spcBef>
              <a:spcAft>
                <a:spcPts val="0"/>
              </a:spcAft>
              <a:buClr>
                <a:schemeClr val="dk1"/>
              </a:buClr>
              <a:buSzPts val="2000"/>
              <a:buChar char="–"/>
              <a:defRPr sz="2000"/>
            </a:lvl4pPr>
            <a:lvl5pPr indent="-355600" lvl="4" marL="2286000" algn="l">
              <a:spcBef>
                <a:spcPts val="400"/>
              </a:spcBef>
              <a:spcAft>
                <a:spcPts val="0"/>
              </a:spcAft>
              <a:buClr>
                <a:schemeClr val="dk1"/>
              </a:buClr>
              <a:buSzPts val="2000"/>
              <a:buChar char="»"/>
              <a:defRPr sz="2000"/>
            </a:lvl5pPr>
            <a:lvl6pPr indent="-355600" lvl="5" marL="2743200" algn="l">
              <a:spcBef>
                <a:spcPts val="400"/>
              </a:spcBef>
              <a:spcAft>
                <a:spcPts val="0"/>
              </a:spcAft>
              <a:buClr>
                <a:schemeClr val="dk1"/>
              </a:buClr>
              <a:buSzPts val="2000"/>
              <a:buChar char="•"/>
              <a:defRPr sz="2000"/>
            </a:lvl6pPr>
            <a:lvl7pPr indent="-355600" lvl="6" marL="3200400" algn="l">
              <a:spcBef>
                <a:spcPts val="400"/>
              </a:spcBef>
              <a:spcAft>
                <a:spcPts val="0"/>
              </a:spcAft>
              <a:buClr>
                <a:schemeClr val="dk1"/>
              </a:buClr>
              <a:buSzPts val="2000"/>
              <a:buChar char="•"/>
              <a:defRPr sz="2000"/>
            </a:lvl7pPr>
            <a:lvl8pPr indent="-355600" lvl="7" marL="3657600" algn="l">
              <a:spcBef>
                <a:spcPts val="400"/>
              </a:spcBef>
              <a:spcAft>
                <a:spcPts val="0"/>
              </a:spcAft>
              <a:buClr>
                <a:schemeClr val="dk1"/>
              </a:buClr>
              <a:buSzPts val="2000"/>
              <a:buChar char="•"/>
              <a:defRPr sz="2000"/>
            </a:lvl8pPr>
            <a:lvl9pPr indent="-355600" lvl="8" marL="4114800" algn="l">
              <a:spcBef>
                <a:spcPts val="400"/>
              </a:spcBef>
              <a:spcAft>
                <a:spcPts val="0"/>
              </a:spcAft>
              <a:buClr>
                <a:schemeClr val="dk1"/>
              </a:buClr>
              <a:buSzPts val="2000"/>
              <a:buChar char="•"/>
              <a:defRPr sz="2000"/>
            </a:lvl9pPr>
          </a:lstStyle>
          <a:p/>
        </p:txBody>
      </p:sp>
      <p:sp>
        <p:nvSpPr>
          <p:cNvPr id="57" name="Google Shape;57;p9"/>
          <p:cNvSpPr txBox="1"/>
          <p:nvPr>
            <p:ph idx="2" type="body"/>
          </p:nvPr>
        </p:nvSpPr>
        <p:spPr>
          <a:xfrm>
            <a:off x="457200" y="1435100"/>
            <a:ext cx="3008313" cy="4691063"/>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58" name="Google Shape;58;p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1" name="Shape 61"/>
        <p:cNvGrpSpPr/>
        <p:nvPr/>
      </p:nvGrpSpPr>
      <p:grpSpPr>
        <a:xfrm>
          <a:off x="0" y="0"/>
          <a:ext cx="0" cy="0"/>
          <a:chOff x="0" y="0"/>
          <a:chExt cx="0" cy="0"/>
        </a:xfrm>
      </p:grpSpPr>
      <p:sp>
        <p:nvSpPr>
          <p:cNvPr id="62" name="Google Shape;62;p10"/>
          <p:cNvSpPr txBox="1"/>
          <p:nvPr>
            <p:ph type="title"/>
          </p:nvPr>
        </p:nvSpPr>
        <p:spPr>
          <a:xfrm>
            <a:off x="1792288" y="4800600"/>
            <a:ext cx="5486400" cy="566738"/>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3" name="Google Shape;63;p10"/>
          <p:cNvSpPr/>
          <p:nvPr>
            <p:ph idx="2" type="pic"/>
          </p:nvPr>
        </p:nvSpPr>
        <p:spPr>
          <a:xfrm>
            <a:off x="1792288" y="612775"/>
            <a:ext cx="5486400" cy="4114800"/>
          </a:xfrm>
          <a:prstGeom prst="rect">
            <a:avLst/>
          </a:prstGeom>
          <a:noFill/>
          <a:ln>
            <a:noFill/>
          </a:ln>
        </p:spPr>
      </p:sp>
      <p:sp>
        <p:nvSpPr>
          <p:cNvPr id="64" name="Google Shape;64;p10"/>
          <p:cNvSpPr txBox="1"/>
          <p:nvPr>
            <p:ph idx="1" type="body"/>
          </p:nvPr>
        </p:nvSpPr>
        <p:spPr>
          <a:xfrm>
            <a:off x="1792288" y="5367338"/>
            <a:ext cx="5486400" cy="804862"/>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65" name="Google Shape;65;p1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6" name="Google Shape;66;p1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7" name="Google Shape;67;p1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 name="Google Shape;7;p1"/>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8" name="Google Shape;8;p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9" name="Google Shape;9;p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0" name="Google Shape;10;p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80" name="Shape 80"/>
        <p:cNvGrpSpPr/>
        <p:nvPr/>
      </p:nvGrpSpPr>
      <p:grpSpPr>
        <a:xfrm>
          <a:off x="0" y="0"/>
          <a:ext cx="0" cy="0"/>
          <a:chOff x="0" y="0"/>
          <a:chExt cx="0" cy="0"/>
        </a:xfrm>
      </p:grpSpPr>
      <p:sp>
        <p:nvSpPr>
          <p:cNvPr id="81" name="Google Shape;81;p13"/>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82" name="Google Shape;82;p13"/>
          <p:cNvSpPr txBox="1"/>
          <p:nvPr>
            <p:ph idx="1" type="body"/>
          </p:nvPr>
        </p:nvSpPr>
        <p:spPr>
          <a:xfrm>
            <a:off x="457200" y="1600200"/>
            <a:ext cx="8229600" cy="4526100"/>
          </a:xfrm>
          <a:prstGeom prst="rect">
            <a:avLst/>
          </a:prstGeom>
          <a:noFill/>
          <a:ln>
            <a:noFill/>
          </a:ln>
        </p:spPr>
        <p:txBody>
          <a:bodyPr anchorCtr="0" anchor="t" bIns="45700" lIns="91425" spcFirstLastPara="1" rIns="91425" wrap="square" tIns="45700">
            <a:normAutofit/>
          </a:bodyPr>
          <a:lstStyle>
            <a:lvl1pPr indent="-431800" lvl="0" marL="457200" marR="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83" name="Google Shape;83;p13"/>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marR="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4" name="Google Shape;84;p13"/>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marR="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5" name="Google Shape;85;p13"/>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marR="0" algn="r">
              <a:spcBef>
                <a:spcPts val="0"/>
              </a:spcBef>
              <a:buNone/>
              <a:defRPr b="0" i="0" sz="1200" u="none" cap="none" strike="noStrike">
                <a:solidFill>
                  <a:srgbClr val="888888"/>
                </a:solidFill>
                <a:latin typeface="Calibri"/>
                <a:ea typeface="Calibri"/>
                <a:cs typeface="Calibri"/>
                <a:sym typeface="Calibri"/>
              </a:defRPr>
            </a:lvl1pPr>
            <a:lvl2pPr indent="0" lvl="1" marL="0" marR="0" algn="r">
              <a:spcBef>
                <a:spcPts val="0"/>
              </a:spcBef>
              <a:buNone/>
              <a:defRPr b="0" i="0" sz="1200" u="none" cap="none" strike="noStrike">
                <a:solidFill>
                  <a:srgbClr val="888888"/>
                </a:solidFill>
                <a:latin typeface="Calibri"/>
                <a:ea typeface="Calibri"/>
                <a:cs typeface="Calibri"/>
                <a:sym typeface="Calibri"/>
              </a:defRPr>
            </a:lvl2pPr>
            <a:lvl3pPr indent="0" lvl="2" marL="0" marR="0" algn="r">
              <a:spcBef>
                <a:spcPts val="0"/>
              </a:spcBef>
              <a:buNone/>
              <a:defRPr b="0" i="0" sz="1200" u="none" cap="none" strike="noStrike">
                <a:solidFill>
                  <a:srgbClr val="888888"/>
                </a:solidFill>
                <a:latin typeface="Calibri"/>
                <a:ea typeface="Calibri"/>
                <a:cs typeface="Calibri"/>
                <a:sym typeface="Calibri"/>
              </a:defRPr>
            </a:lvl3pPr>
            <a:lvl4pPr indent="0" lvl="3" marL="0" marR="0" algn="r">
              <a:spcBef>
                <a:spcPts val="0"/>
              </a:spcBef>
              <a:buNone/>
              <a:defRPr b="0" i="0" sz="1200" u="none" cap="none" strike="noStrike">
                <a:solidFill>
                  <a:srgbClr val="888888"/>
                </a:solidFill>
                <a:latin typeface="Calibri"/>
                <a:ea typeface="Calibri"/>
                <a:cs typeface="Calibri"/>
                <a:sym typeface="Calibri"/>
              </a:defRPr>
            </a:lvl4pPr>
            <a:lvl5pPr indent="0" lvl="4" marL="0" marR="0" algn="r">
              <a:spcBef>
                <a:spcPts val="0"/>
              </a:spcBef>
              <a:buNone/>
              <a:defRPr b="0" i="0" sz="1200" u="none" cap="none" strike="noStrike">
                <a:solidFill>
                  <a:srgbClr val="888888"/>
                </a:solidFill>
                <a:latin typeface="Calibri"/>
                <a:ea typeface="Calibri"/>
                <a:cs typeface="Calibri"/>
                <a:sym typeface="Calibri"/>
              </a:defRPr>
            </a:lvl5pPr>
            <a:lvl6pPr indent="0" lvl="5" marL="0" marR="0" algn="r">
              <a:spcBef>
                <a:spcPts val="0"/>
              </a:spcBef>
              <a:buNone/>
              <a:defRPr b="0" i="0" sz="1200" u="none" cap="none" strike="noStrike">
                <a:solidFill>
                  <a:srgbClr val="888888"/>
                </a:solidFill>
                <a:latin typeface="Calibri"/>
                <a:ea typeface="Calibri"/>
                <a:cs typeface="Calibri"/>
                <a:sym typeface="Calibri"/>
              </a:defRPr>
            </a:lvl6pPr>
            <a:lvl7pPr indent="0" lvl="6" marL="0" marR="0" algn="r">
              <a:spcBef>
                <a:spcPts val="0"/>
              </a:spcBef>
              <a:buNone/>
              <a:defRPr b="0" i="0" sz="1200" u="none" cap="none" strike="noStrike">
                <a:solidFill>
                  <a:srgbClr val="888888"/>
                </a:solidFill>
                <a:latin typeface="Calibri"/>
                <a:ea typeface="Calibri"/>
                <a:cs typeface="Calibri"/>
                <a:sym typeface="Calibri"/>
              </a:defRPr>
            </a:lvl7pPr>
            <a:lvl8pPr indent="0" lvl="7" marL="0" marR="0" algn="r">
              <a:spcBef>
                <a:spcPts val="0"/>
              </a:spcBef>
              <a:buNone/>
              <a:defRPr b="0" i="0" sz="1200" u="none" cap="none" strike="noStrike">
                <a:solidFill>
                  <a:srgbClr val="888888"/>
                </a:solidFill>
                <a:latin typeface="Calibri"/>
                <a:ea typeface="Calibri"/>
                <a:cs typeface="Calibri"/>
                <a:sym typeface="Calibri"/>
              </a:defRPr>
            </a:lvl8pPr>
            <a:lvl9pPr indent="0" lvl="8" marL="0" marR="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1.xml"/><Relationship Id="rId3" Type="http://schemas.openxmlformats.org/officeDocument/2006/relationships/comments" Target="../comments/comment1.xml"/><Relationship Id="rId4" Type="http://schemas.openxmlformats.org/officeDocument/2006/relationships/image" Target="../media/image17.png"/><Relationship Id="rId5" Type="http://schemas.openxmlformats.org/officeDocument/2006/relationships/image" Target="../media/image2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2.xml"/><Relationship Id="rId3" Type="http://schemas.openxmlformats.org/officeDocument/2006/relationships/image" Target="../media/image17.png"/><Relationship Id="rId4" Type="http://schemas.openxmlformats.org/officeDocument/2006/relationships/image" Target="../media/image23.png"/><Relationship Id="rId5" Type="http://schemas.openxmlformats.org/officeDocument/2006/relationships/image" Target="../media/image2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3.xml"/><Relationship Id="rId3" Type="http://schemas.openxmlformats.org/officeDocument/2006/relationships/image" Target="../media/image6.png"/><Relationship Id="rId4" Type="http://schemas.openxmlformats.org/officeDocument/2006/relationships/hyperlink" Target="http://www.youtube.com/watch?v=EHDmvmCxvTU" TargetMode="External"/><Relationship Id="rId5" Type="http://schemas.openxmlformats.org/officeDocument/2006/relationships/image" Target="../media/image22.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7.pn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3.png"/><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8" name="Shape 158"/>
        <p:cNvGrpSpPr/>
        <p:nvPr/>
      </p:nvGrpSpPr>
      <p:grpSpPr>
        <a:xfrm>
          <a:off x="0" y="0"/>
          <a:ext cx="0" cy="0"/>
          <a:chOff x="0" y="0"/>
          <a:chExt cx="0" cy="0"/>
        </a:xfrm>
      </p:grpSpPr>
      <p:grpSp>
        <p:nvGrpSpPr>
          <p:cNvPr id="159" name="Google Shape;159;p25"/>
          <p:cNvGrpSpPr/>
          <p:nvPr/>
        </p:nvGrpSpPr>
        <p:grpSpPr>
          <a:xfrm>
            <a:off x="-31071" y="-180826"/>
            <a:ext cx="4239084" cy="10467826"/>
            <a:chOff x="0" y="-241102"/>
            <a:chExt cx="5652112" cy="13957102"/>
          </a:xfrm>
        </p:grpSpPr>
        <p:grpSp>
          <p:nvGrpSpPr>
            <p:cNvPr id="160" name="Google Shape;160;p25"/>
            <p:cNvGrpSpPr/>
            <p:nvPr/>
          </p:nvGrpSpPr>
          <p:grpSpPr>
            <a:xfrm>
              <a:off x="2826056" y="-241102"/>
              <a:ext cx="2826056" cy="13957102"/>
              <a:chOff x="0" y="-47625"/>
              <a:chExt cx="558233" cy="2756958"/>
            </a:xfrm>
          </p:grpSpPr>
          <p:sp>
            <p:nvSpPr>
              <p:cNvPr id="161" name="Google Shape;161;p25"/>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231F20"/>
              </a:solidFill>
              <a:ln>
                <a:noFill/>
              </a:ln>
            </p:spPr>
          </p:sp>
          <p:sp>
            <p:nvSpPr>
              <p:cNvPr id="162" name="Google Shape;162;p25"/>
              <p:cNvSpPr txBox="1"/>
              <p:nvPr/>
            </p:nvSpPr>
            <p:spPr>
              <a:xfrm>
                <a:off x="0" y="-47625"/>
                <a:ext cx="558233" cy="2756958"/>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163" name="Google Shape;163;p25"/>
            <p:cNvGrpSpPr/>
            <p:nvPr/>
          </p:nvGrpSpPr>
          <p:grpSpPr>
            <a:xfrm>
              <a:off x="1413028" y="-241102"/>
              <a:ext cx="2826056" cy="13957102"/>
              <a:chOff x="0" y="-47625"/>
              <a:chExt cx="558233" cy="2756958"/>
            </a:xfrm>
          </p:grpSpPr>
          <p:sp>
            <p:nvSpPr>
              <p:cNvPr id="164" name="Google Shape;164;p25"/>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38E0A4"/>
              </a:solidFill>
              <a:ln>
                <a:noFill/>
              </a:ln>
            </p:spPr>
          </p:sp>
          <p:sp>
            <p:nvSpPr>
              <p:cNvPr id="165" name="Google Shape;165;p25"/>
              <p:cNvSpPr txBox="1"/>
              <p:nvPr/>
            </p:nvSpPr>
            <p:spPr>
              <a:xfrm>
                <a:off x="0" y="-47625"/>
                <a:ext cx="558233" cy="2756958"/>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166" name="Google Shape;166;p25"/>
            <p:cNvGrpSpPr/>
            <p:nvPr/>
          </p:nvGrpSpPr>
          <p:grpSpPr>
            <a:xfrm>
              <a:off x="0" y="-241102"/>
              <a:ext cx="2826056" cy="13957102"/>
              <a:chOff x="0" y="-47625"/>
              <a:chExt cx="558233" cy="2756958"/>
            </a:xfrm>
          </p:grpSpPr>
          <p:sp>
            <p:nvSpPr>
              <p:cNvPr id="167" name="Google Shape;167;p25"/>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6484F3"/>
              </a:solidFill>
              <a:ln>
                <a:noFill/>
              </a:ln>
            </p:spPr>
          </p:sp>
          <p:sp>
            <p:nvSpPr>
              <p:cNvPr id="168" name="Google Shape;168;p25"/>
              <p:cNvSpPr txBox="1"/>
              <p:nvPr/>
            </p:nvSpPr>
            <p:spPr>
              <a:xfrm>
                <a:off x="0" y="-47625"/>
                <a:ext cx="558233" cy="2756958"/>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sp>
        <p:nvSpPr>
          <p:cNvPr id="169" name="Google Shape;169;p25"/>
          <p:cNvSpPr txBox="1"/>
          <p:nvPr/>
        </p:nvSpPr>
        <p:spPr>
          <a:xfrm>
            <a:off x="4207988" y="2843266"/>
            <a:ext cx="14079900" cy="3523200"/>
          </a:xfrm>
          <a:prstGeom prst="rect">
            <a:avLst/>
          </a:prstGeom>
          <a:noFill/>
          <a:ln>
            <a:noFill/>
          </a:ln>
        </p:spPr>
        <p:txBody>
          <a:bodyPr anchorCtr="0" anchor="t" bIns="0" lIns="0" spcFirstLastPara="1" rIns="0" wrap="square" tIns="0">
            <a:spAutoFit/>
          </a:bodyPr>
          <a:lstStyle/>
          <a:p>
            <a:pPr indent="0" lvl="0" marL="0" marR="0" rtl="0" algn="ctr">
              <a:lnSpc>
                <a:spcPct val="96999"/>
              </a:lnSpc>
              <a:spcBef>
                <a:spcPts val="0"/>
              </a:spcBef>
              <a:spcAft>
                <a:spcPts val="0"/>
              </a:spcAft>
              <a:buNone/>
            </a:pPr>
            <a:r>
              <a:rPr b="1" lang="en-US" sz="11799">
                <a:solidFill>
                  <a:srgbClr val="231F20"/>
                </a:solidFill>
                <a:latin typeface="Halant"/>
                <a:ea typeface="Halant"/>
                <a:cs typeface="Halant"/>
                <a:sym typeface="Halant"/>
              </a:rPr>
              <a:t>INTRODUCTION TO HISTORIOGRAPHY</a:t>
            </a:r>
            <a:endParaRPr sz="100"/>
          </a:p>
        </p:txBody>
      </p:sp>
      <p:sp>
        <p:nvSpPr>
          <p:cNvPr id="170" name="Google Shape;170;p25"/>
          <p:cNvSpPr/>
          <p:nvPr/>
        </p:nvSpPr>
        <p:spPr>
          <a:xfrm>
            <a:off x="12646898" y="-210192"/>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171" name="Google Shape;171;p25"/>
          <p:cNvSpPr txBox="1"/>
          <p:nvPr/>
        </p:nvSpPr>
        <p:spPr>
          <a:xfrm>
            <a:off x="4481525" y="6560938"/>
            <a:ext cx="13654200" cy="882900"/>
          </a:xfrm>
          <a:prstGeom prst="rect">
            <a:avLst/>
          </a:prstGeom>
          <a:noFill/>
          <a:ln>
            <a:noFill/>
          </a:ln>
        </p:spPr>
        <p:txBody>
          <a:bodyPr anchorCtr="0" anchor="t" bIns="0" lIns="0" spcFirstLastPara="1" rIns="0" wrap="square" tIns="0">
            <a:spAutoFit/>
          </a:bodyPr>
          <a:lstStyle/>
          <a:p>
            <a:pPr indent="0" lvl="0" marL="0" rtl="0" algn="ctr">
              <a:lnSpc>
                <a:spcPct val="140000"/>
              </a:lnSpc>
              <a:spcBef>
                <a:spcPts val="0"/>
              </a:spcBef>
              <a:spcAft>
                <a:spcPts val="0"/>
              </a:spcAft>
              <a:buClr>
                <a:schemeClr val="dk1"/>
              </a:buClr>
              <a:buFont typeface="Arial"/>
              <a:buNone/>
            </a:pPr>
            <a:r>
              <a:rPr lang="en-US" sz="5735">
                <a:solidFill>
                  <a:srgbClr val="231F20"/>
                </a:solidFill>
                <a:latin typeface="Inter"/>
                <a:ea typeface="Inter"/>
                <a:cs typeface="Inter"/>
                <a:sym typeface="Inter"/>
              </a:rPr>
              <a:t>Unit 1: </a:t>
            </a:r>
            <a:r>
              <a:rPr lang="en-US" sz="5735">
                <a:solidFill>
                  <a:srgbClr val="231F20"/>
                </a:solidFill>
                <a:latin typeface="Inter"/>
                <a:ea typeface="Inter"/>
                <a:cs typeface="Inter"/>
                <a:sym typeface="Inter"/>
              </a:rPr>
              <a:t>Thinking Like a Historian</a:t>
            </a:r>
            <a:endParaRPr/>
          </a:p>
        </p:txBody>
      </p:sp>
      <p:sp>
        <p:nvSpPr>
          <p:cNvPr id="172" name="Google Shape;172;p25"/>
          <p:cNvSpPr/>
          <p:nvPr/>
        </p:nvSpPr>
        <p:spPr>
          <a:xfrm>
            <a:off x="11118095" y="9258300"/>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173" name="Google Shape;173;p25"/>
          <p:cNvSpPr txBox="1"/>
          <p:nvPr/>
        </p:nvSpPr>
        <p:spPr>
          <a:xfrm rot="-5400000">
            <a:off x="-2830777" y="4935804"/>
            <a:ext cx="6882000" cy="415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174" name="Google Shape;174;p25"/>
          <p:cNvCxnSpPr/>
          <p:nvPr/>
        </p:nvCxnSpPr>
        <p:spPr>
          <a:xfrm flipH="1" rot="10800000">
            <a:off x="653933" y="-2969"/>
            <a:ext cx="3600" cy="2895900"/>
          </a:xfrm>
          <a:prstGeom prst="straightConnector1">
            <a:avLst/>
          </a:prstGeom>
          <a:noFill/>
          <a:ln cap="flat" cmpd="sng" w="114300">
            <a:solidFill>
              <a:srgbClr val="000000"/>
            </a:solidFill>
            <a:prstDash val="solid"/>
            <a:round/>
            <a:headEnd len="sm" w="sm" type="none"/>
            <a:tailEnd len="sm" w="sm" type="none"/>
          </a:ln>
        </p:spPr>
      </p:cxnSp>
      <p:cxnSp>
        <p:nvCxnSpPr>
          <p:cNvPr id="175" name="Google Shape;175;p25"/>
          <p:cNvCxnSpPr/>
          <p:nvPr/>
        </p:nvCxnSpPr>
        <p:spPr>
          <a:xfrm rot="10800000">
            <a:off x="643893" y="7289297"/>
            <a:ext cx="5400" cy="2997600"/>
          </a:xfrm>
          <a:prstGeom prst="straightConnector1">
            <a:avLst/>
          </a:prstGeom>
          <a:noFill/>
          <a:ln cap="flat" cmpd="sng" w="114300">
            <a:solidFill>
              <a:srgbClr val="000000"/>
            </a:solidFill>
            <a:prstDash val="solid"/>
            <a:round/>
            <a:headEnd len="sm" w="sm" type="none"/>
            <a:tailEnd len="sm" w="sm" type="none"/>
          </a:ln>
        </p:spPr>
      </p:cxn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8" name="Shape 438"/>
        <p:cNvGrpSpPr/>
        <p:nvPr/>
      </p:nvGrpSpPr>
      <p:grpSpPr>
        <a:xfrm>
          <a:off x="0" y="0"/>
          <a:ext cx="0" cy="0"/>
          <a:chOff x="0" y="0"/>
          <a:chExt cx="0" cy="0"/>
        </a:xfrm>
      </p:grpSpPr>
      <p:sp>
        <p:nvSpPr>
          <p:cNvPr id="439" name="Google Shape;439;p34"/>
          <p:cNvSpPr/>
          <p:nvPr/>
        </p:nvSpPr>
        <p:spPr>
          <a:xfrm>
            <a:off x="13764167" y="6571628"/>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grpSp>
        <p:nvGrpSpPr>
          <p:cNvPr id="440" name="Google Shape;440;p34"/>
          <p:cNvGrpSpPr/>
          <p:nvPr/>
        </p:nvGrpSpPr>
        <p:grpSpPr>
          <a:xfrm>
            <a:off x="15859155" y="-98041"/>
            <a:ext cx="1562625" cy="1771271"/>
            <a:chOff x="0" y="-130721"/>
            <a:chExt cx="2083500" cy="2361695"/>
          </a:xfrm>
        </p:grpSpPr>
        <p:grpSp>
          <p:nvGrpSpPr>
            <p:cNvPr id="441" name="Google Shape;441;p34"/>
            <p:cNvGrpSpPr/>
            <p:nvPr/>
          </p:nvGrpSpPr>
          <p:grpSpPr>
            <a:xfrm>
              <a:off x="75599" y="-130721"/>
              <a:ext cx="1932614" cy="2361695"/>
              <a:chOff x="0" y="-47625"/>
              <a:chExt cx="704100" cy="860425"/>
            </a:xfrm>
          </p:grpSpPr>
          <p:sp>
            <p:nvSpPr>
              <p:cNvPr id="442" name="Google Shape;442;p34"/>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E95C3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3" name="Google Shape;443;p34"/>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444" name="Google Shape;444;p34"/>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rgbClr val="231F20"/>
                  </a:solidFill>
                  <a:latin typeface="Halant"/>
                  <a:ea typeface="Halant"/>
                  <a:cs typeface="Halant"/>
                  <a:sym typeface="Halant"/>
                </a:rPr>
                <a:t>9</a:t>
              </a:r>
              <a:endParaRPr/>
            </a:p>
          </p:txBody>
        </p:sp>
      </p:grpSp>
      <p:sp>
        <p:nvSpPr>
          <p:cNvPr id="445" name="Google Shape;445;p34"/>
          <p:cNvSpPr/>
          <p:nvPr/>
        </p:nvSpPr>
        <p:spPr>
          <a:xfrm>
            <a:off x="-2628900" y="-1449083"/>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446" name="Google Shape;446;p34"/>
          <p:cNvGrpSpPr/>
          <p:nvPr/>
        </p:nvGrpSpPr>
        <p:grpSpPr>
          <a:xfrm>
            <a:off x="-254016" y="9230009"/>
            <a:ext cx="18796043" cy="937448"/>
            <a:chOff x="204" y="0"/>
            <a:chExt cx="25061391" cy="1249931"/>
          </a:xfrm>
        </p:grpSpPr>
        <p:grpSp>
          <p:nvGrpSpPr>
            <p:cNvPr id="447" name="Google Shape;447;p34"/>
            <p:cNvGrpSpPr/>
            <p:nvPr/>
          </p:nvGrpSpPr>
          <p:grpSpPr>
            <a:xfrm rot="5400000">
              <a:off x="12002369" y="-11663474"/>
              <a:ext cx="1249931" cy="24576878"/>
              <a:chOff x="0" y="-38100"/>
              <a:chExt cx="246900" cy="4854692"/>
            </a:xfrm>
          </p:grpSpPr>
          <p:sp>
            <p:nvSpPr>
              <p:cNvPr id="448" name="Google Shape;448;p34"/>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449" name="Google Shape;449;p34"/>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450" name="Google Shape;450;p34"/>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451" name="Google Shape;451;p34"/>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452" name="Google Shape;452;p34"/>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453" name="Google Shape;453;p34"/>
          <p:cNvSpPr/>
          <p:nvPr/>
        </p:nvSpPr>
        <p:spPr>
          <a:xfrm>
            <a:off x="3500997" y="4255873"/>
            <a:ext cx="2699400" cy="2190000"/>
          </a:xfrm>
          <a:prstGeom prst="roundRect">
            <a:avLst>
              <a:gd fmla="val 16667" name="adj"/>
            </a:avLst>
          </a:prstGeom>
          <a:solidFill>
            <a:schemeClr val="lt1"/>
          </a:solidFill>
          <a:ln cap="flat" cmpd="sng" w="11430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454" name="Google Shape;454;p34"/>
          <p:cNvSpPr txBox="1"/>
          <p:nvPr/>
        </p:nvSpPr>
        <p:spPr>
          <a:xfrm>
            <a:off x="3762723" y="4626586"/>
            <a:ext cx="2175900" cy="13854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US" sz="2600">
                <a:solidFill>
                  <a:schemeClr val="dk1"/>
                </a:solidFill>
                <a:latin typeface="Halant"/>
                <a:ea typeface="Halant"/>
                <a:cs typeface="Halant"/>
                <a:sym typeface="Halant"/>
              </a:rPr>
              <a:t>An </a:t>
            </a:r>
            <a:r>
              <a:rPr b="1" lang="en-US" sz="2600" u="sng">
                <a:solidFill>
                  <a:schemeClr val="dk1"/>
                </a:solidFill>
                <a:latin typeface="Halant"/>
                <a:ea typeface="Halant"/>
                <a:cs typeface="Halant"/>
                <a:sym typeface="Halant"/>
              </a:rPr>
              <a:t>economic</a:t>
            </a:r>
            <a:r>
              <a:rPr b="1" lang="en-US" sz="2600">
                <a:solidFill>
                  <a:schemeClr val="dk1"/>
                </a:solidFill>
                <a:latin typeface="Halant"/>
                <a:ea typeface="Halant"/>
                <a:cs typeface="Halant"/>
                <a:sym typeface="Halant"/>
              </a:rPr>
              <a:t> history of the world</a:t>
            </a:r>
            <a:endParaRPr sz="100" u="sng">
              <a:solidFill>
                <a:schemeClr val="dk1"/>
              </a:solidFill>
            </a:endParaRPr>
          </a:p>
        </p:txBody>
      </p:sp>
      <p:grpSp>
        <p:nvGrpSpPr>
          <p:cNvPr id="455" name="Google Shape;455;p34"/>
          <p:cNvGrpSpPr/>
          <p:nvPr/>
        </p:nvGrpSpPr>
        <p:grpSpPr>
          <a:xfrm>
            <a:off x="6631798" y="3124240"/>
            <a:ext cx="1739899" cy="1254807"/>
            <a:chOff x="12067050" y="1906319"/>
            <a:chExt cx="2887800" cy="1479900"/>
          </a:xfrm>
        </p:grpSpPr>
        <p:sp>
          <p:nvSpPr>
            <p:cNvPr id="456" name="Google Shape;456;p34"/>
            <p:cNvSpPr/>
            <p:nvPr/>
          </p:nvSpPr>
          <p:spPr>
            <a:xfrm>
              <a:off x="12067050" y="1906319"/>
              <a:ext cx="2887800" cy="1434900"/>
            </a:xfrm>
            <a:prstGeom prst="roundRect">
              <a:avLst>
                <a:gd fmla="val 16667" name="adj"/>
              </a:avLst>
            </a:prstGeom>
            <a:solidFill>
              <a:srgbClr val="6484F3"/>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457" name="Google Shape;457;p34"/>
            <p:cNvSpPr txBox="1"/>
            <p:nvPr/>
          </p:nvSpPr>
          <p:spPr>
            <a:xfrm>
              <a:off x="12186719" y="1933919"/>
              <a:ext cx="2768100" cy="1452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US" sz="1700">
                  <a:solidFill>
                    <a:schemeClr val="dk1"/>
                  </a:solidFill>
                  <a:latin typeface="Halant"/>
                  <a:ea typeface="Halant"/>
                  <a:cs typeface="Halant"/>
                  <a:sym typeface="Halant"/>
                </a:rPr>
                <a:t>Systems of labor (e.g., slavery, serfdom)</a:t>
              </a:r>
              <a:endParaRPr sz="1500">
                <a:solidFill>
                  <a:schemeClr val="dk1"/>
                </a:solidFill>
                <a:latin typeface="Halant"/>
                <a:ea typeface="Halant"/>
                <a:cs typeface="Halant"/>
                <a:sym typeface="Halant"/>
              </a:endParaRPr>
            </a:p>
          </p:txBody>
        </p:sp>
      </p:grpSp>
      <p:grpSp>
        <p:nvGrpSpPr>
          <p:cNvPr id="458" name="Google Shape;458;p34"/>
          <p:cNvGrpSpPr/>
          <p:nvPr/>
        </p:nvGrpSpPr>
        <p:grpSpPr>
          <a:xfrm>
            <a:off x="6631798" y="6439866"/>
            <a:ext cx="1739899" cy="1254807"/>
            <a:chOff x="12067050" y="1799117"/>
            <a:chExt cx="2887800" cy="1479900"/>
          </a:xfrm>
        </p:grpSpPr>
        <p:sp>
          <p:nvSpPr>
            <p:cNvPr id="459" name="Google Shape;459;p34"/>
            <p:cNvSpPr/>
            <p:nvPr/>
          </p:nvSpPr>
          <p:spPr>
            <a:xfrm>
              <a:off x="12067050" y="1799117"/>
              <a:ext cx="2887800" cy="1434900"/>
            </a:xfrm>
            <a:prstGeom prst="roundRect">
              <a:avLst>
                <a:gd fmla="val 16667" name="adj"/>
              </a:avLst>
            </a:prstGeom>
            <a:solidFill>
              <a:srgbClr val="38E0A3"/>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460" name="Google Shape;460;p34"/>
            <p:cNvSpPr txBox="1"/>
            <p:nvPr/>
          </p:nvSpPr>
          <p:spPr>
            <a:xfrm>
              <a:off x="12258450" y="1826717"/>
              <a:ext cx="2505000" cy="1452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chemeClr val="dk1"/>
                </a:buClr>
                <a:buSzPts val="1100"/>
                <a:buFont typeface="Arial"/>
                <a:buNone/>
              </a:pPr>
              <a:r>
                <a:rPr lang="en-US" sz="1700">
                  <a:solidFill>
                    <a:schemeClr val="dk1"/>
                  </a:solidFill>
                  <a:latin typeface="Halant"/>
                  <a:ea typeface="Halant"/>
                  <a:cs typeface="Halant"/>
                  <a:sym typeface="Halant"/>
                </a:rPr>
                <a:t>Wealth distribution and economic inequality</a:t>
              </a:r>
              <a:endParaRPr sz="1700">
                <a:solidFill>
                  <a:schemeClr val="dk1"/>
                </a:solidFill>
                <a:latin typeface="Halant"/>
                <a:ea typeface="Halant"/>
                <a:cs typeface="Halant"/>
                <a:sym typeface="Halant"/>
              </a:endParaRPr>
            </a:p>
          </p:txBody>
        </p:sp>
      </p:grpSp>
      <p:grpSp>
        <p:nvGrpSpPr>
          <p:cNvPr id="461" name="Google Shape;461;p34"/>
          <p:cNvGrpSpPr/>
          <p:nvPr/>
        </p:nvGrpSpPr>
        <p:grpSpPr>
          <a:xfrm>
            <a:off x="4001796" y="7747415"/>
            <a:ext cx="1739899" cy="1216652"/>
            <a:chOff x="12068851" y="1906320"/>
            <a:chExt cx="2887800" cy="1434900"/>
          </a:xfrm>
        </p:grpSpPr>
        <p:sp>
          <p:nvSpPr>
            <p:cNvPr id="462" name="Google Shape;462;p34"/>
            <p:cNvSpPr/>
            <p:nvPr/>
          </p:nvSpPr>
          <p:spPr>
            <a:xfrm>
              <a:off x="12068851" y="1906320"/>
              <a:ext cx="2887800" cy="1434900"/>
            </a:xfrm>
            <a:prstGeom prst="roundRect">
              <a:avLst>
                <a:gd fmla="val 16667" name="adj"/>
              </a:avLst>
            </a:prstGeom>
            <a:solidFill>
              <a:srgbClr val="F1AF4B"/>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463" name="Google Shape;463;p34"/>
            <p:cNvSpPr txBox="1"/>
            <p:nvPr/>
          </p:nvSpPr>
          <p:spPr>
            <a:xfrm>
              <a:off x="12128701" y="1933920"/>
              <a:ext cx="2768100" cy="11436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chemeClr val="dk1"/>
                </a:buClr>
                <a:buSzPts val="1100"/>
                <a:buFont typeface="Arial"/>
                <a:buNone/>
              </a:pPr>
              <a:r>
                <a:rPr lang="en-US" sz="1700">
                  <a:solidFill>
                    <a:schemeClr val="dk1"/>
                  </a:solidFill>
                  <a:latin typeface="Halant"/>
                  <a:ea typeface="Halant"/>
                  <a:cs typeface="Halant"/>
                  <a:sym typeface="Halant"/>
                </a:rPr>
                <a:t>Economic causes of wars and revolutions</a:t>
              </a:r>
              <a:endParaRPr sz="1700">
                <a:solidFill>
                  <a:schemeClr val="dk1"/>
                </a:solidFill>
                <a:latin typeface="Halant"/>
                <a:ea typeface="Halant"/>
                <a:cs typeface="Halant"/>
                <a:sym typeface="Halant"/>
              </a:endParaRPr>
            </a:p>
          </p:txBody>
        </p:sp>
      </p:grpSp>
      <p:grpSp>
        <p:nvGrpSpPr>
          <p:cNvPr id="464" name="Google Shape;464;p34"/>
          <p:cNvGrpSpPr/>
          <p:nvPr/>
        </p:nvGrpSpPr>
        <p:grpSpPr>
          <a:xfrm>
            <a:off x="1325346" y="6500986"/>
            <a:ext cx="1739900" cy="1308606"/>
            <a:chOff x="12059961" y="1933926"/>
            <a:chExt cx="2887800" cy="1543350"/>
          </a:xfrm>
        </p:grpSpPr>
        <p:sp>
          <p:nvSpPr>
            <p:cNvPr id="465" name="Google Shape;465;p34"/>
            <p:cNvSpPr/>
            <p:nvPr/>
          </p:nvSpPr>
          <p:spPr>
            <a:xfrm>
              <a:off x="12059961" y="2042376"/>
              <a:ext cx="2887800" cy="1434900"/>
            </a:xfrm>
            <a:prstGeom prst="roundRect">
              <a:avLst>
                <a:gd fmla="val 16667" name="adj"/>
              </a:avLst>
            </a:prstGeom>
            <a:solidFill>
              <a:srgbClr val="6484F3"/>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466" name="Google Shape;466;p34"/>
            <p:cNvSpPr txBox="1"/>
            <p:nvPr/>
          </p:nvSpPr>
          <p:spPr>
            <a:xfrm>
              <a:off x="12091161" y="1933926"/>
              <a:ext cx="2825400" cy="11436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chemeClr val="dk1"/>
                </a:buClr>
                <a:buSzPts val="1100"/>
                <a:buFont typeface="Arial"/>
                <a:buNone/>
              </a:pPr>
              <a:r>
                <a:rPr lang="en-US" sz="1700">
                  <a:solidFill>
                    <a:schemeClr val="dk1"/>
                  </a:solidFill>
                  <a:latin typeface="Halant"/>
                  <a:ea typeface="Halant"/>
                  <a:cs typeface="Halant"/>
                  <a:sym typeface="Halant"/>
                </a:rPr>
                <a:t>Agricultural production    and land use</a:t>
              </a:r>
              <a:endParaRPr sz="1700">
                <a:solidFill>
                  <a:schemeClr val="dk1"/>
                </a:solidFill>
                <a:latin typeface="Halant"/>
                <a:ea typeface="Halant"/>
                <a:cs typeface="Halant"/>
                <a:sym typeface="Halant"/>
              </a:endParaRPr>
            </a:p>
          </p:txBody>
        </p:sp>
      </p:grpSp>
      <p:grpSp>
        <p:nvGrpSpPr>
          <p:cNvPr id="467" name="Google Shape;467;p34"/>
          <p:cNvGrpSpPr/>
          <p:nvPr/>
        </p:nvGrpSpPr>
        <p:grpSpPr>
          <a:xfrm>
            <a:off x="1329618" y="3177429"/>
            <a:ext cx="1739899" cy="1216652"/>
            <a:chOff x="12067050" y="1906325"/>
            <a:chExt cx="2887800" cy="1434900"/>
          </a:xfrm>
        </p:grpSpPr>
        <p:sp>
          <p:nvSpPr>
            <p:cNvPr id="468" name="Google Shape;468;p34"/>
            <p:cNvSpPr/>
            <p:nvPr/>
          </p:nvSpPr>
          <p:spPr>
            <a:xfrm>
              <a:off x="12067050" y="1906325"/>
              <a:ext cx="2887800" cy="1434900"/>
            </a:xfrm>
            <a:prstGeom prst="roundRect">
              <a:avLst>
                <a:gd fmla="val 16667" name="adj"/>
              </a:avLst>
            </a:prstGeom>
            <a:solidFill>
              <a:srgbClr val="38E0A3"/>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469" name="Google Shape;469;p34"/>
            <p:cNvSpPr txBox="1"/>
            <p:nvPr/>
          </p:nvSpPr>
          <p:spPr>
            <a:xfrm>
              <a:off x="12181917" y="1933918"/>
              <a:ext cx="2593500" cy="13797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chemeClr val="dk1"/>
                </a:buClr>
                <a:buSzPts val="1100"/>
                <a:buFont typeface="Arial"/>
                <a:buNone/>
              </a:pPr>
              <a:r>
                <a:rPr lang="en-US" sz="1600">
                  <a:solidFill>
                    <a:schemeClr val="dk1"/>
                  </a:solidFill>
                  <a:latin typeface="Halant"/>
                  <a:ea typeface="Halant"/>
                  <a:cs typeface="Halant"/>
                  <a:sym typeface="Halant"/>
                </a:rPr>
                <a:t>Capitalism, socialism, and other economic ideologies</a:t>
              </a:r>
              <a:endParaRPr sz="1600">
                <a:solidFill>
                  <a:schemeClr val="dk1"/>
                </a:solidFill>
                <a:latin typeface="Halant"/>
                <a:ea typeface="Halant"/>
                <a:cs typeface="Halant"/>
                <a:sym typeface="Halant"/>
              </a:endParaRPr>
            </a:p>
          </p:txBody>
        </p:sp>
      </p:grpSp>
      <p:grpSp>
        <p:nvGrpSpPr>
          <p:cNvPr id="470" name="Google Shape;470;p34"/>
          <p:cNvGrpSpPr/>
          <p:nvPr/>
        </p:nvGrpSpPr>
        <p:grpSpPr>
          <a:xfrm>
            <a:off x="3980708" y="1907589"/>
            <a:ext cx="1739899" cy="1254807"/>
            <a:chOff x="12067050" y="1906320"/>
            <a:chExt cx="2887800" cy="1479900"/>
          </a:xfrm>
        </p:grpSpPr>
        <p:sp>
          <p:nvSpPr>
            <p:cNvPr id="471" name="Google Shape;471;p34"/>
            <p:cNvSpPr/>
            <p:nvPr/>
          </p:nvSpPr>
          <p:spPr>
            <a:xfrm>
              <a:off x="12067050" y="1906320"/>
              <a:ext cx="2887800" cy="1434900"/>
            </a:xfrm>
            <a:prstGeom prst="roundRect">
              <a:avLst>
                <a:gd fmla="val 16667" name="adj"/>
              </a:avLst>
            </a:prstGeom>
            <a:solidFill>
              <a:srgbClr val="F1AF4B"/>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472" name="Google Shape;472;p34"/>
            <p:cNvSpPr txBox="1"/>
            <p:nvPr/>
          </p:nvSpPr>
          <p:spPr>
            <a:xfrm>
              <a:off x="12126900" y="1933920"/>
              <a:ext cx="2768100" cy="1452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chemeClr val="dk1"/>
                </a:buClr>
                <a:buSzPts val="1100"/>
                <a:buFont typeface="Arial"/>
                <a:buNone/>
              </a:pPr>
              <a:r>
                <a:rPr lang="en-US" sz="1700">
                  <a:solidFill>
                    <a:schemeClr val="dk1"/>
                  </a:solidFill>
                  <a:latin typeface="Halant"/>
                  <a:ea typeface="Halant"/>
                  <a:cs typeface="Halant"/>
                  <a:sym typeface="Halant"/>
                </a:rPr>
                <a:t>Trade routes and commerce (e.g., Silk Road, Atlantic trade)</a:t>
              </a:r>
              <a:endParaRPr sz="1700">
                <a:solidFill>
                  <a:schemeClr val="dk1"/>
                </a:solidFill>
                <a:latin typeface="Halant"/>
                <a:ea typeface="Halant"/>
                <a:cs typeface="Halant"/>
                <a:sym typeface="Halant"/>
              </a:endParaRPr>
            </a:p>
          </p:txBody>
        </p:sp>
      </p:grpSp>
      <p:cxnSp>
        <p:nvCxnSpPr>
          <p:cNvPr id="473" name="Google Shape;473;p34"/>
          <p:cNvCxnSpPr/>
          <p:nvPr/>
        </p:nvCxnSpPr>
        <p:spPr>
          <a:xfrm>
            <a:off x="2844125" y="3982663"/>
            <a:ext cx="959100" cy="873300"/>
          </a:xfrm>
          <a:prstGeom prst="straightConnector1">
            <a:avLst/>
          </a:prstGeom>
          <a:noFill/>
          <a:ln cap="flat" cmpd="sng" w="114300">
            <a:solidFill>
              <a:schemeClr val="dk1"/>
            </a:solidFill>
            <a:prstDash val="solid"/>
            <a:round/>
            <a:headEnd len="med" w="med" type="none"/>
            <a:tailEnd len="med" w="med" type="stealth"/>
          </a:ln>
        </p:spPr>
      </p:cxnSp>
      <p:cxnSp>
        <p:nvCxnSpPr>
          <p:cNvPr id="474" name="Google Shape;474;p34"/>
          <p:cNvCxnSpPr>
            <a:stCxn id="472" idx="2"/>
            <a:endCxn id="454" idx="0"/>
          </p:cNvCxnSpPr>
          <p:nvPr/>
        </p:nvCxnSpPr>
        <p:spPr>
          <a:xfrm>
            <a:off x="4850658" y="3162396"/>
            <a:ext cx="0" cy="1464300"/>
          </a:xfrm>
          <a:prstGeom prst="straightConnector1">
            <a:avLst/>
          </a:prstGeom>
          <a:noFill/>
          <a:ln cap="flat" cmpd="sng" w="114300">
            <a:solidFill>
              <a:schemeClr val="dk1"/>
            </a:solidFill>
            <a:prstDash val="solid"/>
            <a:round/>
            <a:headEnd len="med" w="med" type="none"/>
            <a:tailEnd len="med" w="med" type="stealth"/>
          </a:ln>
        </p:spPr>
      </p:cxnSp>
      <p:cxnSp>
        <p:nvCxnSpPr>
          <p:cNvPr id="475" name="Google Shape;475;p34"/>
          <p:cNvCxnSpPr/>
          <p:nvPr/>
        </p:nvCxnSpPr>
        <p:spPr>
          <a:xfrm flipH="1" rot="10800000">
            <a:off x="2800850" y="6248888"/>
            <a:ext cx="942600" cy="867900"/>
          </a:xfrm>
          <a:prstGeom prst="straightConnector1">
            <a:avLst/>
          </a:prstGeom>
          <a:noFill/>
          <a:ln cap="flat" cmpd="sng" w="114300">
            <a:solidFill>
              <a:schemeClr val="dk1"/>
            </a:solidFill>
            <a:prstDash val="solid"/>
            <a:round/>
            <a:headEnd len="med" w="med" type="none"/>
            <a:tailEnd len="med" w="med" type="stealth"/>
          </a:ln>
        </p:spPr>
      </p:cxnSp>
      <p:cxnSp>
        <p:nvCxnSpPr>
          <p:cNvPr id="476" name="Google Shape;476;p34"/>
          <p:cNvCxnSpPr/>
          <p:nvPr/>
        </p:nvCxnSpPr>
        <p:spPr>
          <a:xfrm flipH="1">
            <a:off x="6022650" y="3991125"/>
            <a:ext cx="926700" cy="639900"/>
          </a:xfrm>
          <a:prstGeom prst="straightConnector1">
            <a:avLst/>
          </a:prstGeom>
          <a:noFill/>
          <a:ln cap="flat" cmpd="sng" w="114300">
            <a:solidFill>
              <a:schemeClr val="dk1"/>
            </a:solidFill>
            <a:prstDash val="solid"/>
            <a:round/>
            <a:headEnd len="med" w="med" type="none"/>
            <a:tailEnd len="med" w="med" type="stealth"/>
          </a:ln>
        </p:spPr>
      </p:cxnSp>
      <p:cxnSp>
        <p:nvCxnSpPr>
          <p:cNvPr id="477" name="Google Shape;477;p34"/>
          <p:cNvCxnSpPr>
            <a:stCxn id="463" idx="0"/>
            <a:endCxn id="454" idx="2"/>
          </p:cNvCxnSpPr>
          <p:nvPr/>
        </p:nvCxnSpPr>
        <p:spPr>
          <a:xfrm rot="10800000">
            <a:off x="4850746" y="6011917"/>
            <a:ext cx="21000" cy="1758900"/>
          </a:xfrm>
          <a:prstGeom prst="straightConnector1">
            <a:avLst/>
          </a:prstGeom>
          <a:noFill/>
          <a:ln cap="flat" cmpd="sng" w="114300">
            <a:solidFill>
              <a:schemeClr val="dk1"/>
            </a:solidFill>
            <a:prstDash val="solid"/>
            <a:round/>
            <a:headEnd len="med" w="med" type="none"/>
            <a:tailEnd len="med" w="med" type="stealth"/>
          </a:ln>
        </p:spPr>
      </p:cxnSp>
      <p:cxnSp>
        <p:nvCxnSpPr>
          <p:cNvPr id="478" name="Google Shape;478;p34"/>
          <p:cNvCxnSpPr>
            <a:stCxn id="460" idx="1"/>
          </p:cNvCxnSpPr>
          <p:nvPr/>
        </p:nvCxnSpPr>
        <p:spPr>
          <a:xfrm rot="10800000">
            <a:off x="5881917" y="6175070"/>
            <a:ext cx="865200" cy="903900"/>
          </a:xfrm>
          <a:prstGeom prst="straightConnector1">
            <a:avLst/>
          </a:prstGeom>
          <a:noFill/>
          <a:ln cap="flat" cmpd="sng" w="114300">
            <a:solidFill>
              <a:schemeClr val="dk1"/>
            </a:solidFill>
            <a:prstDash val="solid"/>
            <a:round/>
            <a:headEnd len="med" w="med" type="none"/>
            <a:tailEnd len="med" w="med" type="stealth"/>
          </a:ln>
        </p:spPr>
      </p:cxnSp>
      <p:sp>
        <p:nvSpPr>
          <p:cNvPr id="479" name="Google Shape;479;p34"/>
          <p:cNvSpPr/>
          <p:nvPr/>
        </p:nvSpPr>
        <p:spPr>
          <a:xfrm>
            <a:off x="12091947" y="4255873"/>
            <a:ext cx="2699400" cy="2190000"/>
          </a:xfrm>
          <a:prstGeom prst="roundRect">
            <a:avLst>
              <a:gd fmla="val 16667" name="adj"/>
            </a:avLst>
          </a:prstGeom>
          <a:solidFill>
            <a:schemeClr val="lt1"/>
          </a:solidFill>
          <a:ln cap="flat" cmpd="sng" w="11430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480" name="Google Shape;480;p34"/>
          <p:cNvSpPr txBox="1"/>
          <p:nvPr/>
        </p:nvSpPr>
        <p:spPr>
          <a:xfrm>
            <a:off x="12353673" y="4626586"/>
            <a:ext cx="2175900" cy="13854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US" sz="2600">
                <a:solidFill>
                  <a:schemeClr val="dk1"/>
                </a:solidFill>
                <a:latin typeface="Halant"/>
                <a:ea typeface="Halant"/>
                <a:cs typeface="Halant"/>
                <a:sym typeface="Halant"/>
              </a:rPr>
              <a:t>A </a:t>
            </a:r>
            <a:r>
              <a:rPr b="1" lang="en-US" sz="2600" u="sng">
                <a:solidFill>
                  <a:schemeClr val="dk1"/>
                </a:solidFill>
                <a:latin typeface="Halant"/>
                <a:ea typeface="Halant"/>
                <a:cs typeface="Halant"/>
                <a:sym typeface="Halant"/>
              </a:rPr>
              <a:t>social</a:t>
            </a:r>
            <a:r>
              <a:rPr b="1" lang="en-US" sz="2600">
                <a:solidFill>
                  <a:schemeClr val="dk1"/>
                </a:solidFill>
                <a:latin typeface="Halant"/>
                <a:ea typeface="Halant"/>
                <a:cs typeface="Halant"/>
                <a:sym typeface="Halant"/>
              </a:rPr>
              <a:t> history of the world</a:t>
            </a:r>
            <a:endParaRPr b="1" sz="2600">
              <a:solidFill>
                <a:schemeClr val="dk1"/>
              </a:solidFill>
              <a:latin typeface="Halant"/>
              <a:ea typeface="Halant"/>
              <a:cs typeface="Halant"/>
              <a:sym typeface="Halant"/>
            </a:endParaRPr>
          </a:p>
        </p:txBody>
      </p:sp>
      <p:grpSp>
        <p:nvGrpSpPr>
          <p:cNvPr id="481" name="Google Shape;481;p34"/>
          <p:cNvGrpSpPr/>
          <p:nvPr/>
        </p:nvGrpSpPr>
        <p:grpSpPr>
          <a:xfrm>
            <a:off x="15222748" y="3124240"/>
            <a:ext cx="1739899" cy="1216652"/>
            <a:chOff x="12067050" y="1906319"/>
            <a:chExt cx="2887800" cy="1434900"/>
          </a:xfrm>
        </p:grpSpPr>
        <p:sp>
          <p:nvSpPr>
            <p:cNvPr id="482" name="Google Shape;482;p34"/>
            <p:cNvSpPr/>
            <p:nvPr/>
          </p:nvSpPr>
          <p:spPr>
            <a:xfrm>
              <a:off x="12067050" y="1906319"/>
              <a:ext cx="2887800" cy="1434900"/>
            </a:xfrm>
            <a:prstGeom prst="roundRect">
              <a:avLst>
                <a:gd fmla="val 16667" name="adj"/>
              </a:avLst>
            </a:prstGeom>
            <a:solidFill>
              <a:srgbClr val="6484F3"/>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483" name="Google Shape;483;p34"/>
            <p:cNvSpPr txBox="1"/>
            <p:nvPr/>
          </p:nvSpPr>
          <p:spPr>
            <a:xfrm>
              <a:off x="12186719" y="1933919"/>
              <a:ext cx="2768100" cy="11436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US" sz="1700">
                  <a:solidFill>
                    <a:schemeClr val="dk1"/>
                  </a:solidFill>
                  <a:latin typeface="Halant"/>
                  <a:ea typeface="Halant"/>
                  <a:cs typeface="Halant"/>
                  <a:sym typeface="Halant"/>
                </a:rPr>
                <a:t>Class systems and social mobility</a:t>
              </a:r>
              <a:endParaRPr sz="1500">
                <a:solidFill>
                  <a:schemeClr val="dk1"/>
                </a:solidFill>
                <a:latin typeface="Halant"/>
                <a:ea typeface="Halant"/>
                <a:cs typeface="Halant"/>
                <a:sym typeface="Halant"/>
              </a:endParaRPr>
            </a:p>
          </p:txBody>
        </p:sp>
      </p:grpSp>
      <p:grpSp>
        <p:nvGrpSpPr>
          <p:cNvPr id="484" name="Google Shape;484;p34"/>
          <p:cNvGrpSpPr/>
          <p:nvPr/>
        </p:nvGrpSpPr>
        <p:grpSpPr>
          <a:xfrm>
            <a:off x="15222748" y="6439866"/>
            <a:ext cx="1739899" cy="1216652"/>
            <a:chOff x="12067050" y="1799117"/>
            <a:chExt cx="2887800" cy="1434900"/>
          </a:xfrm>
        </p:grpSpPr>
        <p:sp>
          <p:nvSpPr>
            <p:cNvPr id="485" name="Google Shape;485;p34"/>
            <p:cNvSpPr/>
            <p:nvPr/>
          </p:nvSpPr>
          <p:spPr>
            <a:xfrm>
              <a:off x="12067050" y="1799117"/>
              <a:ext cx="2887800" cy="1434900"/>
            </a:xfrm>
            <a:prstGeom prst="roundRect">
              <a:avLst>
                <a:gd fmla="val 16667" name="adj"/>
              </a:avLst>
            </a:prstGeom>
            <a:solidFill>
              <a:srgbClr val="38E0A3"/>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486" name="Google Shape;486;p34"/>
            <p:cNvSpPr txBox="1"/>
            <p:nvPr/>
          </p:nvSpPr>
          <p:spPr>
            <a:xfrm>
              <a:off x="12258450" y="1826717"/>
              <a:ext cx="2505000" cy="11436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US" sz="1700">
                  <a:solidFill>
                    <a:schemeClr val="dk1"/>
                  </a:solidFill>
                  <a:latin typeface="Halant"/>
                  <a:ea typeface="Halant"/>
                  <a:cs typeface="Halant"/>
                  <a:sym typeface="Halant"/>
                </a:rPr>
                <a:t>Cultural traditions and belief systems</a:t>
              </a:r>
              <a:endParaRPr sz="1700">
                <a:solidFill>
                  <a:schemeClr val="dk1"/>
                </a:solidFill>
                <a:latin typeface="Halant"/>
                <a:ea typeface="Halant"/>
                <a:cs typeface="Halant"/>
                <a:sym typeface="Halant"/>
              </a:endParaRPr>
            </a:p>
          </p:txBody>
        </p:sp>
      </p:grpSp>
      <p:grpSp>
        <p:nvGrpSpPr>
          <p:cNvPr id="487" name="Google Shape;487;p34"/>
          <p:cNvGrpSpPr/>
          <p:nvPr/>
        </p:nvGrpSpPr>
        <p:grpSpPr>
          <a:xfrm>
            <a:off x="12592746" y="7747415"/>
            <a:ext cx="1739899" cy="1216652"/>
            <a:chOff x="12068851" y="1906320"/>
            <a:chExt cx="2887800" cy="1434900"/>
          </a:xfrm>
        </p:grpSpPr>
        <p:sp>
          <p:nvSpPr>
            <p:cNvPr id="488" name="Google Shape;488;p34"/>
            <p:cNvSpPr/>
            <p:nvPr/>
          </p:nvSpPr>
          <p:spPr>
            <a:xfrm>
              <a:off x="12068851" y="1906320"/>
              <a:ext cx="2887800" cy="1434900"/>
            </a:xfrm>
            <a:prstGeom prst="roundRect">
              <a:avLst>
                <a:gd fmla="val 16667" name="adj"/>
              </a:avLst>
            </a:prstGeom>
            <a:solidFill>
              <a:srgbClr val="F1AF4B"/>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489" name="Google Shape;489;p34"/>
            <p:cNvSpPr txBox="1"/>
            <p:nvPr/>
          </p:nvSpPr>
          <p:spPr>
            <a:xfrm>
              <a:off x="12128701" y="1933920"/>
              <a:ext cx="2768100" cy="11436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US" sz="1700">
                  <a:solidFill>
                    <a:schemeClr val="dk1"/>
                  </a:solidFill>
                  <a:latin typeface="Halant"/>
                  <a:ea typeface="Halant"/>
                  <a:cs typeface="Halant"/>
                  <a:sym typeface="Halant"/>
                </a:rPr>
                <a:t>Education, literacy, and language</a:t>
              </a:r>
              <a:endParaRPr sz="1700">
                <a:solidFill>
                  <a:schemeClr val="dk1"/>
                </a:solidFill>
                <a:latin typeface="Halant"/>
                <a:ea typeface="Halant"/>
                <a:cs typeface="Halant"/>
                <a:sym typeface="Halant"/>
              </a:endParaRPr>
            </a:p>
          </p:txBody>
        </p:sp>
      </p:grpSp>
      <p:grpSp>
        <p:nvGrpSpPr>
          <p:cNvPr id="490" name="Google Shape;490;p34"/>
          <p:cNvGrpSpPr/>
          <p:nvPr/>
        </p:nvGrpSpPr>
        <p:grpSpPr>
          <a:xfrm>
            <a:off x="9916296" y="6592941"/>
            <a:ext cx="1739900" cy="1216652"/>
            <a:chOff x="12059961" y="2042376"/>
            <a:chExt cx="2887800" cy="1434900"/>
          </a:xfrm>
        </p:grpSpPr>
        <p:sp>
          <p:nvSpPr>
            <p:cNvPr id="491" name="Google Shape;491;p34"/>
            <p:cNvSpPr/>
            <p:nvPr/>
          </p:nvSpPr>
          <p:spPr>
            <a:xfrm>
              <a:off x="12059961" y="2042376"/>
              <a:ext cx="2887800" cy="1434900"/>
            </a:xfrm>
            <a:prstGeom prst="roundRect">
              <a:avLst>
                <a:gd fmla="val 16667" name="adj"/>
              </a:avLst>
            </a:prstGeom>
            <a:solidFill>
              <a:srgbClr val="6484F3"/>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492" name="Google Shape;492;p34"/>
            <p:cNvSpPr txBox="1"/>
            <p:nvPr/>
          </p:nvSpPr>
          <p:spPr>
            <a:xfrm>
              <a:off x="12091170" y="2351385"/>
              <a:ext cx="2825400" cy="8349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US" sz="1700">
                  <a:solidFill>
                    <a:schemeClr val="dk1"/>
                  </a:solidFill>
                  <a:latin typeface="Halant"/>
                  <a:ea typeface="Halant"/>
                  <a:cs typeface="Halant"/>
                  <a:sym typeface="Halant"/>
                </a:rPr>
                <a:t>Race, ethnicity, and identity</a:t>
              </a:r>
              <a:endParaRPr sz="1700">
                <a:solidFill>
                  <a:schemeClr val="dk1"/>
                </a:solidFill>
                <a:latin typeface="Halant"/>
                <a:ea typeface="Halant"/>
                <a:cs typeface="Halant"/>
                <a:sym typeface="Halant"/>
              </a:endParaRPr>
            </a:p>
          </p:txBody>
        </p:sp>
      </p:grpSp>
      <p:grpSp>
        <p:nvGrpSpPr>
          <p:cNvPr id="493" name="Google Shape;493;p34"/>
          <p:cNvGrpSpPr/>
          <p:nvPr/>
        </p:nvGrpSpPr>
        <p:grpSpPr>
          <a:xfrm>
            <a:off x="9920568" y="3177429"/>
            <a:ext cx="1739899" cy="1216652"/>
            <a:chOff x="12067050" y="1906325"/>
            <a:chExt cx="2887800" cy="1434900"/>
          </a:xfrm>
        </p:grpSpPr>
        <p:sp>
          <p:nvSpPr>
            <p:cNvPr id="494" name="Google Shape;494;p34"/>
            <p:cNvSpPr/>
            <p:nvPr/>
          </p:nvSpPr>
          <p:spPr>
            <a:xfrm>
              <a:off x="12067050" y="1906325"/>
              <a:ext cx="2887800" cy="1434900"/>
            </a:xfrm>
            <a:prstGeom prst="roundRect">
              <a:avLst>
                <a:gd fmla="val 16667" name="adj"/>
              </a:avLst>
            </a:prstGeom>
            <a:solidFill>
              <a:srgbClr val="38E0A3"/>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495" name="Google Shape;495;p34"/>
            <p:cNvSpPr txBox="1"/>
            <p:nvPr/>
          </p:nvSpPr>
          <p:spPr>
            <a:xfrm>
              <a:off x="12258450" y="1933925"/>
              <a:ext cx="2505000" cy="11436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US" sz="1700">
                  <a:solidFill>
                    <a:schemeClr val="dk1"/>
                  </a:solidFill>
                  <a:latin typeface="Halant"/>
                  <a:ea typeface="Halant"/>
                  <a:cs typeface="Halant"/>
                  <a:sym typeface="Halant"/>
                </a:rPr>
                <a:t>Daily life of ordinary people</a:t>
              </a:r>
              <a:endParaRPr sz="1700">
                <a:solidFill>
                  <a:schemeClr val="dk1"/>
                </a:solidFill>
                <a:latin typeface="Halant"/>
                <a:ea typeface="Halant"/>
                <a:cs typeface="Halant"/>
                <a:sym typeface="Halant"/>
              </a:endParaRPr>
            </a:p>
          </p:txBody>
        </p:sp>
      </p:grpSp>
      <p:grpSp>
        <p:nvGrpSpPr>
          <p:cNvPr id="496" name="Google Shape;496;p34"/>
          <p:cNvGrpSpPr/>
          <p:nvPr/>
        </p:nvGrpSpPr>
        <p:grpSpPr>
          <a:xfrm>
            <a:off x="12571658" y="1907589"/>
            <a:ext cx="1739899" cy="1216652"/>
            <a:chOff x="12067050" y="1906320"/>
            <a:chExt cx="2887800" cy="1434900"/>
          </a:xfrm>
        </p:grpSpPr>
        <p:sp>
          <p:nvSpPr>
            <p:cNvPr id="497" name="Google Shape;497;p34"/>
            <p:cNvSpPr/>
            <p:nvPr/>
          </p:nvSpPr>
          <p:spPr>
            <a:xfrm>
              <a:off x="12067050" y="1906320"/>
              <a:ext cx="2887800" cy="1434900"/>
            </a:xfrm>
            <a:prstGeom prst="roundRect">
              <a:avLst>
                <a:gd fmla="val 16667" name="adj"/>
              </a:avLst>
            </a:prstGeom>
            <a:solidFill>
              <a:srgbClr val="F1AF4B"/>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498" name="Google Shape;498;p34"/>
            <p:cNvSpPr txBox="1"/>
            <p:nvPr/>
          </p:nvSpPr>
          <p:spPr>
            <a:xfrm>
              <a:off x="12126900" y="1933920"/>
              <a:ext cx="2768100" cy="11436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US" sz="1700">
                  <a:solidFill>
                    <a:schemeClr val="dk1"/>
                  </a:solidFill>
                  <a:latin typeface="Halant"/>
                  <a:ea typeface="Halant"/>
                  <a:cs typeface="Halant"/>
                  <a:sym typeface="Halant"/>
                </a:rPr>
                <a:t>Gender roles and family structures</a:t>
              </a:r>
              <a:endParaRPr sz="1700">
                <a:solidFill>
                  <a:schemeClr val="dk1"/>
                </a:solidFill>
                <a:latin typeface="Halant"/>
                <a:ea typeface="Halant"/>
                <a:cs typeface="Halant"/>
                <a:sym typeface="Halant"/>
              </a:endParaRPr>
            </a:p>
          </p:txBody>
        </p:sp>
      </p:grpSp>
      <p:cxnSp>
        <p:nvCxnSpPr>
          <p:cNvPr id="499" name="Google Shape;499;p34"/>
          <p:cNvCxnSpPr>
            <a:stCxn id="495" idx="3"/>
          </p:cNvCxnSpPr>
          <p:nvPr/>
        </p:nvCxnSpPr>
        <p:spPr>
          <a:xfrm>
            <a:off x="11545149" y="3685660"/>
            <a:ext cx="849000" cy="1070400"/>
          </a:xfrm>
          <a:prstGeom prst="straightConnector1">
            <a:avLst/>
          </a:prstGeom>
          <a:noFill/>
          <a:ln cap="flat" cmpd="sng" w="114300">
            <a:solidFill>
              <a:schemeClr val="dk1"/>
            </a:solidFill>
            <a:prstDash val="solid"/>
            <a:round/>
            <a:headEnd len="med" w="med" type="none"/>
            <a:tailEnd len="med" w="med" type="stealth"/>
          </a:ln>
        </p:spPr>
      </p:cxnSp>
      <p:cxnSp>
        <p:nvCxnSpPr>
          <p:cNvPr id="500" name="Google Shape;500;p34"/>
          <p:cNvCxnSpPr>
            <a:stCxn id="498" idx="2"/>
            <a:endCxn id="480" idx="0"/>
          </p:cNvCxnSpPr>
          <p:nvPr/>
        </p:nvCxnSpPr>
        <p:spPr>
          <a:xfrm>
            <a:off x="13441608" y="2900649"/>
            <a:ext cx="0" cy="1725900"/>
          </a:xfrm>
          <a:prstGeom prst="straightConnector1">
            <a:avLst/>
          </a:prstGeom>
          <a:noFill/>
          <a:ln cap="flat" cmpd="sng" w="114300">
            <a:solidFill>
              <a:schemeClr val="dk1"/>
            </a:solidFill>
            <a:prstDash val="solid"/>
            <a:round/>
            <a:headEnd len="med" w="med" type="none"/>
            <a:tailEnd len="med" w="med" type="stealth"/>
          </a:ln>
        </p:spPr>
      </p:cxnSp>
      <p:cxnSp>
        <p:nvCxnSpPr>
          <p:cNvPr id="501" name="Google Shape;501;p34"/>
          <p:cNvCxnSpPr>
            <a:stCxn id="492" idx="3"/>
          </p:cNvCxnSpPr>
          <p:nvPr/>
        </p:nvCxnSpPr>
        <p:spPr>
          <a:xfrm flipH="1" rot="10800000">
            <a:off x="11637404" y="6256405"/>
            <a:ext cx="696900" cy="952500"/>
          </a:xfrm>
          <a:prstGeom prst="straightConnector1">
            <a:avLst/>
          </a:prstGeom>
          <a:noFill/>
          <a:ln cap="flat" cmpd="sng" w="114300">
            <a:solidFill>
              <a:schemeClr val="dk1"/>
            </a:solidFill>
            <a:prstDash val="solid"/>
            <a:round/>
            <a:headEnd len="med" w="med" type="none"/>
            <a:tailEnd len="med" w="med" type="stealth"/>
          </a:ln>
        </p:spPr>
      </p:cxnSp>
      <p:cxnSp>
        <p:nvCxnSpPr>
          <p:cNvPr id="502" name="Google Shape;502;p34"/>
          <p:cNvCxnSpPr>
            <a:stCxn id="483" idx="1"/>
          </p:cNvCxnSpPr>
          <p:nvPr/>
        </p:nvCxnSpPr>
        <p:spPr>
          <a:xfrm flipH="1">
            <a:off x="14613549" y="3632471"/>
            <a:ext cx="681300" cy="898500"/>
          </a:xfrm>
          <a:prstGeom prst="straightConnector1">
            <a:avLst/>
          </a:prstGeom>
          <a:noFill/>
          <a:ln cap="flat" cmpd="sng" w="114300">
            <a:solidFill>
              <a:schemeClr val="dk1"/>
            </a:solidFill>
            <a:prstDash val="solid"/>
            <a:round/>
            <a:headEnd len="med" w="med" type="none"/>
            <a:tailEnd len="med" w="med" type="stealth"/>
          </a:ln>
        </p:spPr>
      </p:cxnSp>
      <p:cxnSp>
        <p:nvCxnSpPr>
          <p:cNvPr id="503" name="Google Shape;503;p34"/>
          <p:cNvCxnSpPr>
            <a:stCxn id="489" idx="0"/>
            <a:endCxn id="480" idx="2"/>
          </p:cNvCxnSpPr>
          <p:nvPr/>
        </p:nvCxnSpPr>
        <p:spPr>
          <a:xfrm rot="10800000">
            <a:off x="13441696" y="6011917"/>
            <a:ext cx="21000" cy="1758900"/>
          </a:xfrm>
          <a:prstGeom prst="straightConnector1">
            <a:avLst/>
          </a:prstGeom>
          <a:noFill/>
          <a:ln cap="flat" cmpd="sng" w="114300">
            <a:solidFill>
              <a:schemeClr val="dk1"/>
            </a:solidFill>
            <a:prstDash val="solid"/>
            <a:round/>
            <a:headEnd len="med" w="med" type="none"/>
            <a:tailEnd len="med" w="med" type="stealth"/>
          </a:ln>
        </p:spPr>
      </p:cxnSp>
      <p:cxnSp>
        <p:nvCxnSpPr>
          <p:cNvPr id="504" name="Google Shape;504;p34"/>
          <p:cNvCxnSpPr>
            <a:stCxn id="486" idx="1"/>
          </p:cNvCxnSpPr>
          <p:nvPr/>
        </p:nvCxnSpPr>
        <p:spPr>
          <a:xfrm rot="10800000">
            <a:off x="14472867" y="6044197"/>
            <a:ext cx="865200" cy="903900"/>
          </a:xfrm>
          <a:prstGeom prst="straightConnector1">
            <a:avLst/>
          </a:prstGeom>
          <a:noFill/>
          <a:ln cap="flat" cmpd="sng" w="114300">
            <a:solidFill>
              <a:schemeClr val="dk1"/>
            </a:solidFill>
            <a:prstDash val="solid"/>
            <a:round/>
            <a:headEnd len="med" w="med" type="none"/>
            <a:tailEnd len="med" w="med" type="stealth"/>
          </a:ln>
        </p:spPr>
      </p:cxnSp>
      <p:cxnSp>
        <p:nvCxnSpPr>
          <p:cNvPr id="505" name="Google Shape;505;p34"/>
          <p:cNvCxnSpPr/>
          <p:nvPr/>
        </p:nvCxnSpPr>
        <p:spPr>
          <a:xfrm flipH="1">
            <a:off x="9332325" y="2403738"/>
            <a:ext cx="5100" cy="6591900"/>
          </a:xfrm>
          <a:prstGeom prst="straightConnector1">
            <a:avLst/>
          </a:prstGeom>
          <a:noFill/>
          <a:ln cap="flat" cmpd="sng" w="76200">
            <a:solidFill>
              <a:srgbClr val="E95C3E"/>
            </a:solidFill>
            <a:prstDash val="solid"/>
            <a:round/>
            <a:headEnd len="med" w="med" type="none"/>
            <a:tailEnd len="med" w="med" type="none"/>
          </a:ln>
        </p:spPr>
      </p:cxnSp>
      <p:sp>
        <p:nvSpPr>
          <p:cNvPr id="506" name="Google Shape;506;p34"/>
          <p:cNvSpPr txBox="1"/>
          <p:nvPr/>
        </p:nvSpPr>
        <p:spPr>
          <a:xfrm>
            <a:off x="1685249" y="529325"/>
            <a:ext cx="14917500" cy="13083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8499">
                <a:solidFill>
                  <a:srgbClr val="231F20"/>
                </a:solidFill>
                <a:latin typeface="Halant"/>
                <a:ea typeface="Halant"/>
                <a:cs typeface="Halant"/>
                <a:sym typeface="Halant"/>
              </a:rPr>
              <a:t>EXAMPLES</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0" name="Shape 510"/>
        <p:cNvGrpSpPr/>
        <p:nvPr/>
      </p:nvGrpSpPr>
      <p:grpSpPr>
        <a:xfrm>
          <a:off x="0" y="0"/>
          <a:ext cx="0" cy="0"/>
          <a:chOff x="0" y="0"/>
          <a:chExt cx="0" cy="0"/>
        </a:xfrm>
      </p:grpSpPr>
      <p:sp>
        <p:nvSpPr>
          <p:cNvPr id="511" name="Google Shape;511;p35"/>
          <p:cNvSpPr/>
          <p:nvPr/>
        </p:nvSpPr>
        <p:spPr>
          <a:xfrm>
            <a:off x="13764167" y="7198799"/>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4">
              <a:alphaModFix/>
            </a:blip>
            <a:stretch>
              <a:fillRect b="0" l="0" r="0" t="0"/>
            </a:stretch>
          </a:blipFill>
          <a:ln>
            <a:noFill/>
          </a:ln>
        </p:spPr>
      </p:sp>
      <p:grpSp>
        <p:nvGrpSpPr>
          <p:cNvPr id="512" name="Google Shape;512;p35"/>
          <p:cNvGrpSpPr/>
          <p:nvPr/>
        </p:nvGrpSpPr>
        <p:grpSpPr>
          <a:xfrm>
            <a:off x="-254016" y="9230009"/>
            <a:ext cx="18796043" cy="937448"/>
            <a:chOff x="204" y="0"/>
            <a:chExt cx="25061391" cy="1249931"/>
          </a:xfrm>
        </p:grpSpPr>
        <p:grpSp>
          <p:nvGrpSpPr>
            <p:cNvPr id="513" name="Google Shape;513;p35"/>
            <p:cNvGrpSpPr/>
            <p:nvPr/>
          </p:nvGrpSpPr>
          <p:grpSpPr>
            <a:xfrm rot="5400000">
              <a:off x="12002369" y="-11663474"/>
              <a:ext cx="1249931" cy="24576878"/>
              <a:chOff x="0" y="-38100"/>
              <a:chExt cx="246900" cy="4854692"/>
            </a:xfrm>
          </p:grpSpPr>
          <p:sp>
            <p:nvSpPr>
              <p:cNvPr id="514" name="Google Shape;514;p35"/>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515" name="Google Shape;515;p35"/>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516" name="Google Shape;516;p35"/>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517" name="Google Shape;517;p35"/>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518" name="Google Shape;518;p35"/>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grpSp>
        <p:nvGrpSpPr>
          <p:cNvPr id="519" name="Google Shape;519;p35"/>
          <p:cNvGrpSpPr/>
          <p:nvPr/>
        </p:nvGrpSpPr>
        <p:grpSpPr>
          <a:xfrm>
            <a:off x="15859155" y="-98041"/>
            <a:ext cx="1562625" cy="1771271"/>
            <a:chOff x="0" y="-130721"/>
            <a:chExt cx="2083500" cy="2361695"/>
          </a:xfrm>
        </p:grpSpPr>
        <p:grpSp>
          <p:nvGrpSpPr>
            <p:cNvPr id="520" name="Google Shape;520;p35"/>
            <p:cNvGrpSpPr/>
            <p:nvPr/>
          </p:nvGrpSpPr>
          <p:grpSpPr>
            <a:xfrm>
              <a:off x="75599" y="-130721"/>
              <a:ext cx="1932614" cy="2361695"/>
              <a:chOff x="0" y="-47625"/>
              <a:chExt cx="704100" cy="860425"/>
            </a:xfrm>
          </p:grpSpPr>
          <p:sp>
            <p:nvSpPr>
              <p:cNvPr id="521" name="Google Shape;521;p35"/>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2" name="Google Shape;522;p35"/>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523" name="Google Shape;523;p35"/>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lt1"/>
                  </a:solidFill>
                  <a:latin typeface="Halant"/>
                  <a:ea typeface="Halant"/>
                  <a:cs typeface="Halant"/>
                  <a:sym typeface="Halant"/>
                </a:rPr>
                <a:t>10</a:t>
              </a:r>
              <a:endParaRPr>
                <a:solidFill>
                  <a:schemeClr val="lt1"/>
                </a:solidFill>
              </a:endParaRPr>
            </a:p>
          </p:txBody>
        </p:sp>
      </p:grpSp>
      <p:sp>
        <p:nvSpPr>
          <p:cNvPr id="524" name="Google Shape;524;p35"/>
          <p:cNvSpPr/>
          <p:nvPr/>
        </p:nvSpPr>
        <p:spPr>
          <a:xfrm>
            <a:off x="-2627572" y="-733336"/>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4">
              <a:alphaModFix/>
            </a:blip>
            <a:stretch>
              <a:fillRect b="0" l="0" r="0" t="0"/>
            </a:stretch>
          </a:blipFill>
          <a:ln>
            <a:noFill/>
          </a:ln>
        </p:spPr>
      </p:sp>
      <p:pic>
        <p:nvPicPr>
          <p:cNvPr id="525" name="Google Shape;525;p35" title="Perspective@2x transparent.png"/>
          <p:cNvPicPr preferRelativeResize="0"/>
          <p:nvPr/>
        </p:nvPicPr>
        <p:blipFill rotWithShape="1">
          <a:blip r:embed="rId5">
            <a:alphaModFix/>
          </a:blip>
          <a:srcRect b="0" l="0" r="0" t="0"/>
          <a:stretch/>
        </p:blipFill>
        <p:spPr>
          <a:xfrm>
            <a:off x="1142475" y="3444050"/>
            <a:ext cx="2724675" cy="2724675"/>
          </a:xfrm>
          <a:prstGeom prst="rect">
            <a:avLst/>
          </a:prstGeom>
          <a:noFill/>
          <a:ln>
            <a:noFill/>
          </a:ln>
        </p:spPr>
      </p:pic>
      <p:sp>
        <p:nvSpPr>
          <p:cNvPr id="526" name="Google Shape;526;p35"/>
          <p:cNvSpPr txBox="1"/>
          <p:nvPr/>
        </p:nvSpPr>
        <p:spPr>
          <a:xfrm>
            <a:off x="295200" y="835025"/>
            <a:ext cx="17697600" cy="12312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7999">
                <a:solidFill>
                  <a:srgbClr val="231F20"/>
                </a:solidFill>
                <a:latin typeface="Halant"/>
                <a:ea typeface="Halant"/>
                <a:cs typeface="Halant"/>
                <a:sym typeface="Halant"/>
              </a:rPr>
              <a:t>HISTORICAL PERSPECTIVE</a:t>
            </a:r>
            <a:endParaRPr sz="900"/>
          </a:p>
        </p:txBody>
      </p:sp>
      <p:sp>
        <p:nvSpPr>
          <p:cNvPr id="527" name="Google Shape;527;p35"/>
          <p:cNvSpPr/>
          <p:nvPr/>
        </p:nvSpPr>
        <p:spPr>
          <a:xfrm>
            <a:off x="5995225" y="2997600"/>
            <a:ext cx="9864000" cy="40983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1" name="Shape 531"/>
        <p:cNvGrpSpPr/>
        <p:nvPr/>
      </p:nvGrpSpPr>
      <p:grpSpPr>
        <a:xfrm>
          <a:off x="0" y="0"/>
          <a:ext cx="0" cy="0"/>
          <a:chOff x="0" y="0"/>
          <a:chExt cx="0" cy="0"/>
        </a:xfrm>
      </p:grpSpPr>
      <p:sp>
        <p:nvSpPr>
          <p:cNvPr id="532" name="Google Shape;532;p36"/>
          <p:cNvSpPr/>
          <p:nvPr/>
        </p:nvSpPr>
        <p:spPr>
          <a:xfrm>
            <a:off x="13764167" y="7198799"/>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533" name="Google Shape;533;p36"/>
          <p:cNvGrpSpPr/>
          <p:nvPr/>
        </p:nvGrpSpPr>
        <p:grpSpPr>
          <a:xfrm>
            <a:off x="-254016" y="9230009"/>
            <a:ext cx="18796043" cy="937448"/>
            <a:chOff x="204" y="0"/>
            <a:chExt cx="25061391" cy="1249931"/>
          </a:xfrm>
        </p:grpSpPr>
        <p:grpSp>
          <p:nvGrpSpPr>
            <p:cNvPr id="534" name="Google Shape;534;p36"/>
            <p:cNvGrpSpPr/>
            <p:nvPr/>
          </p:nvGrpSpPr>
          <p:grpSpPr>
            <a:xfrm rot="5400000">
              <a:off x="12002369" y="-11663474"/>
              <a:ext cx="1249931" cy="24576878"/>
              <a:chOff x="0" y="-38100"/>
              <a:chExt cx="246900" cy="4854692"/>
            </a:xfrm>
          </p:grpSpPr>
          <p:sp>
            <p:nvSpPr>
              <p:cNvPr id="535" name="Google Shape;535;p36"/>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536" name="Google Shape;536;p36"/>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537" name="Google Shape;537;p36"/>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538" name="Google Shape;538;p36"/>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539" name="Google Shape;539;p36"/>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grpSp>
        <p:nvGrpSpPr>
          <p:cNvPr id="540" name="Google Shape;540;p36"/>
          <p:cNvGrpSpPr/>
          <p:nvPr/>
        </p:nvGrpSpPr>
        <p:grpSpPr>
          <a:xfrm>
            <a:off x="15859155" y="-98041"/>
            <a:ext cx="1562625" cy="1771271"/>
            <a:chOff x="0" y="-130721"/>
            <a:chExt cx="2083500" cy="2361695"/>
          </a:xfrm>
        </p:grpSpPr>
        <p:grpSp>
          <p:nvGrpSpPr>
            <p:cNvPr id="541" name="Google Shape;541;p36"/>
            <p:cNvGrpSpPr/>
            <p:nvPr/>
          </p:nvGrpSpPr>
          <p:grpSpPr>
            <a:xfrm>
              <a:off x="75599" y="-130721"/>
              <a:ext cx="1932614" cy="2361695"/>
              <a:chOff x="0" y="-47625"/>
              <a:chExt cx="704100" cy="860425"/>
            </a:xfrm>
          </p:grpSpPr>
          <p:sp>
            <p:nvSpPr>
              <p:cNvPr id="542" name="Google Shape;542;p36"/>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3" name="Google Shape;543;p36"/>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544" name="Google Shape;544;p36"/>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lt1"/>
                  </a:solidFill>
                  <a:latin typeface="Halant"/>
                  <a:ea typeface="Halant"/>
                  <a:cs typeface="Halant"/>
                  <a:sym typeface="Halant"/>
                </a:rPr>
                <a:t>11</a:t>
              </a:r>
              <a:endParaRPr>
                <a:solidFill>
                  <a:schemeClr val="lt1"/>
                </a:solidFill>
              </a:endParaRPr>
            </a:p>
          </p:txBody>
        </p:sp>
      </p:grpSp>
      <p:sp>
        <p:nvSpPr>
          <p:cNvPr id="545" name="Google Shape;545;p36"/>
          <p:cNvSpPr/>
          <p:nvPr/>
        </p:nvSpPr>
        <p:spPr>
          <a:xfrm>
            <a:off x="-2627572" y="-733336"/>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pic>
        <p:nvPicPr>
          <p:cNvPr id="546" name="Google Shape;546;p36" title="Screen Shot 2025-06-17 at 10.23.48 PM.png"/>
          <p:cNvPicPr preferRelativeResize="0"/>
          <p:nvPr/>
        </p:nvPicPr>
        <p:blipFill rotWithShape="1">
          <a:blip r:embed="rId4">
            <a:alphaModFix/>
          </a:blip>
          <a:srcRect b="0" l="2972" r="2972" t="0"/>
          <a:stretch/>
        </p:blipFill>
        <p:spPr>
          <a:xfrm>
            <a:off x="12592050" y="2481025"/>
            <a:ext cx="4526997" cy="6215575"/>
          </a:xfrm>
          <a:prstGeom prst="rect">
            <a:avLst/>
          </a:prstGeom>
          <a:noFill/>
          <a:ln cap="flat" cmpd="sng" w="28575">
            <a:solidFill>
              <a:schemeClr val="dk1"/>
            </a:solidFill>
            <a:prstDash val="solid"/>
            <a:round/>
            <a:headEnd len="sm" w="sm" type="none"/>
            <a:tailEnd len="sm" w="sm" type="none"/>
          </a:ln>
        </p:spPr>
      </p:pic>
      <p:sp>
        <p:nvSpPr>
          <p:cNvPr id="547" name="Google Shape;547;p36"/>
          <p:cNvSpPr txBox="1"/>
          <p:nvPr/>
        </p:nvSpPr>
        <p:spPr>
          <a:xfrm>
            <a:off x="4390650" y="3864400"/>
            <a:ext cx="7315200" cy="1141800"/>
          </a:xfrm>
          <a:prstGeom prst="rect">
            <a:avLst/>
          </a:prstGeom>
          <a:noFill/>
          <a:ln>
            <a:noFill/>
          </a:ln>
        </p:spPr>
        <p:txBody>
          <a:bodyPr anchorCtr="0" anchor="t" bIns="116050" lIns="116050" spcFirstLastPara="1" rIns="116050" wrap="square" tIns="116050">
            <a:noAutofit/>
          </a:bodyPr>
          <a:lstStyle/>
          <a:p>
            <a:pPr indent="0" lvl="0" marL="0" rtl="0" algn="ctr">
              <a:spcBef>
                <a:spcPts val="0"/>
              </a:spcBef>
              <a:spcAft>
                <a:spcPts val="0"/>
              </a:spcAft>
              <a:buNone/>
            </a:pPr>
            <a:r>
              <a:rPr b="1" lang="en-US" sz="2400">
                <a:latin typeface="Inter"/>
                <a:ea typeface="Inter"/>
                <a:cs typeface="Inter"/>
                <a:sym typeface="Inter"/>
              </a:rPr>
              <a:t>Historical Perspective</a:t>
            </a:r>
            <a:endParaRPr b="1" sz="2400">
              <a:solidFill>
                <a:srgbClr val="000000"/>
              </a:solidFill>
              <a:latin typeface="Inter"/>
              <a:ea typeface="Inter"/>
              <a:cs typeface="Inter"/>
              <a:sym typeface="Inter"/>
            </a:endParaRPr>
          </a:p>
          <a:p>
            <a:pPr indent="0" lvl="0" marL="0" rtl="0" algn="ctr">
              <a:spcBef>
                <a:spcPts val="0"/>
              </a:spcBef>
              <a:spcAft>
                <a:spcPts val="0"/>
              </a:spcAft>
              <a:buNone/>
            </a:pPr>
            <a:r>
              <a:t/>
            </a:r>
            <a:endParaRPr b="1" sz="1900">
              <a:latin typeface="Inter"/>
              <a:ea typeface="Inter"/>
              <a:cs typeface="Inter"/>
              <a:sym typeface="Inter"/>
            </a:endParaRPr>
          </a:p>
          <a:p>
            <a:pPr indent="0" lvl="0" marL="0" rtl="0" algn="ctr">
              <a:spcBef>
                <a:spcPts val="0"/>
              </a:spcBef>
              <a:spcAft>
                <a:spcPts val="0"/>
              </a:spcAft>
              <a:buNone/>
            </a:pPr>
            <a:r>
              <a:rPr lang="en-US" sz="2400">
                <a:latin typeface="Inter"/>
                <a:ea typeface="Inter"/>
                <a:cs typeface="Inter"/>
                <a:sym typeface="Inter"/>
              </a:rPr>
              <a:t>Thinking historically means considering how one's personhood has influenced their perspective. It also means recognizing how diverse viewpoints and experiences shape the understanding of historical events. This allows students of history to cultivate empathy for the people of the past that are studied.</a:t>
            </a:r>
            <a:endParaRPr sz="2400">
              <a:latin typeface="Inter"/>
              <a:ea typeface="Inter"/>
              <a:cs typeface="Inter"/>
              <a:sym typeface="Inter"/>
            </a:endParaRPr>
          </a:p>
        </p:txBody>
      </p:sp>
      <p:pic>
        <p:nvPicPr>
          <p:cNvPr id="548" name="Google Shape;548;p36" title="Perspective@2x transparent.png"/>
          <p:cNvPicPr preferRelativeResize="0"/>
          <p:nvPr/>
        </p:nvPicPr>
        <p:blipFill rotWithShape="1">
          <a:blip r:embed="rId5">
            <a:alphaModFix/>
          </a:blip>
          <a:srcRect b="0" l="0" r="0" t="0"/>
          <a:stretch/>
        </p:blipFill>
        <p:spPr>
          <a:xfrm>
            <a:off x="1142475" y="3444050"/>
            <a:ext cx="2724675" cy="2724675"/>
          </a:xfrm>
          <a:prstGeom prst="rect">
            <a:avLst/>
          </a:prstGeom>
          <a:noFill/>
          <a:ln>
            <a:noFill/>
          </a:ln>
        </p:spPr>
      </p:pic>
      <p:sp>
        <p:nvSpPr>
          <p:cNvPr id="549" name="Google Shape;549;p36"/>
          <p:cNvSpPr txBox="1"/>
          <p:nvPr/>
        </p:nvSpPr>
        <p:spPr>
          <a:xfrm>
            <a:off x="295200" y="835025"/>
            <a:ext cx="17697600" cy="12312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7999">
                <a:solidFill>
                  <a:srgbClr val="231F20"/>
                </a:solidFill>
                <a:latin typeface="Halant"/>
                <a:ea typeface="Halant"/>
                <a:cs typeface="Halant"/>
                <a:sym typeface="Halant"/>
              </a:rPr>
              <a:t>HISTORICAL PERSPECTIVE</a:t>
            </a:r>
            <a:endParaRPr sz="90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3" name="Shape 553"/>
        <p:cNvGrpSpPr/>
        <p:nvPr/>
      </p:nvGrpSpPr>
      <p:grpSpPr>
        <a:xfrm>
          <a:off x="0" y="0"/>
          <a:ext cx="0" cy="0"/>
          <a:chOff x="0" y="0"/>
          <a:chExt cx="0" cy="0"/>
        </a:xfrm>
      </p:grpSpPr>
      <p:sp>
        <p:nvSpPr>
          <p:cNvPr id="554" name="Google Shape;554;p37"/>
          <p:cNvSpPr/>
          <p:nvPr/>
        </p:nvSpPr>
        <p:spPr>
          <a:xfrm>
            <a:off x="13764167" y="6571628"/>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grpSp>
        <p:nvGrpSpPr>
          <p:cNvPr id="555" name="Google Shape;555;p37"/>
          <p:cNvGrpSpPr/>
          <p:nvPr/>
        </p:nvGrpSpPr>
        <p:grpSpPr>
          <a:xfrm>
            <a:off x="15859155" y="-98041"/>
            <a:ext cx="1562625" cy="1771271"/>
            <a:chOff x="0" y="-130721"/>
            <a:chExt cx="2083500" cy="2361695"/>
          </a:xfrm>
        </p:grpSpPr>
        <p:grpSp>
          <p:nvGrpSpPr>
            <p:cNvPr id="556" name="Google Shape;556;p37"/>
            <p:cNvGrpSpPr/>
            <p:nvPr/>
          </p:nvGrpSpPr>
          <p:grpSpPr>
            <a:xfrm>
              <a:off x="75599" y="-130721"/>
              <a:ext cx="1932614" cy="2361695"/>
              <a:chOff x="0" y="-47625"/>
              <a:chExt cx="704100" cy="860425"/>
            </a:xfrm>
          </p:grpSpPr>
          <p:sp>
            <p:nvSpPr>
              <p:cNvPr id="557" name="Google Shape;557;p37"/>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E95C3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8" name="Google Shape;558;p37"/>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559" name="Google Shape;559;p37"/>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rgbClr val="231F20"/>
                  </a:solidFill>
                  <a:latin typeface="Halant"/>
                  <a:ea typeface="Halant"/>
                  <a:cs typeface="Halant"/>
                  <a:sym typeface="Halant"/>
                </a:rPr>
                <a:t>12</a:t>
              </a:r>
              <a:endParaRPr/>
            </a:p>
          </p:txBody>
        </p:sp>
      </p:grpSp>
      <p:sp>
        <p:nvSpPr>
          <p:cNvPr id="560" name="Google Shape;560;p37"/>
          <p:cNvSpPr/>
          <p:nvPr/>
        </p:nvSpPr>
        <p:spPr>
          <a:xfrm>
            <a:off x="-2628900" y="-1449083"/>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561" name="Google Shape;561;p37"/>
          <p:cNvGrpSpPr/>
          <p:nvPr/>
        </p:nvGrpSpPr>
        <p:grpSpPr>
          <a:xfrm>
            <a:off x="-254016" y="9230009"/>
            <a:ext cx="18796043" cy="937448"/>
            <a:chOff x="204" y="0"/>
            <a:chExt cx="25061391" cy="1249931"/>
          </a:xfrm>
        </p:grpSpPr>
        <p:grpSp>
          <p:nvGrpSpPr>
            <p:cNvPr id="562" name="Google Shape;562;p37"/>
            <p:cNvGrpSpPr/>
            <p:nvPr/>
          </p:nvGrpSpPr>
          <p:grpSpPr>
            <a:xfrm rot="5400000">
              <a:off x="12002369" y="-11663474"/>
              <a:ext cx="1249931" cy="24576878"/>
              <a:chOff x="0" y="-38100"/>
              <a:chExt cx="246900" cy="4854692"/>
            </a:xfrm>
          </p:grpSpPr>
          <p:sp>
            <p:nvSpPr>
              <p:cNvPr id="563" name="Google Shape;563;p37"/>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564" name="Google Shape;564;p37"/>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565" name="Google Shape;565;p37"/>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566" name="Google Shape;566;p37"/>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567" name="Google Shape;567;p37"/>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568" name="Google Shape;568;p37"/>
          <p:cNvSpPr txBox="1"/>
          <p:nvPr/>
        </p:nvSpPr>
        <p:spPr>
          <a:xfrm>
            <a:off x="1391224" y="1585275"/>
            <a:ext cx="15524400" cy="13083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8499">
                <a:solidFill>
                  <a:srgbClr val="231F20"/>
                </a:solidFill>
                <a:latin typeface="Halant"/>
                <a:ea typeface="Halant"/>
                <a:cs typeface="Halant"/>
                <a:sym typeface="Halant"/>
              </a:rPr>
              <a:t>HISTORIOGRAPHY PRACTICE</a:t>
            </a:r>
            <a:endParaRPr/>
          </a:p>
        </p:txBody>
      </p:sp>
      <p:sp>
        <p:nvSpPr>
          <p:cNvPr id="569" name="Google Shape;569;p37"/>
          <p:cNvSpPr txBox="1"/>
          <p:nvPr/>
        </p:nvSpPr>
        <p:spPr>
          <a:xfrm>
            <a:off x="1733550" y="2851150"/>
            <a:ext cx="15049500" cy="1066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3200">
                <a:solidFill>
                  <a:schemeClr val="dk1"/>
                </a:solidFill>
                <a:latin typeface="Inter"/>
                <a:ea typeface="Inter"/>
                <a:cs typeface="Inter"/>
                <a:sym typeface="Inter"/>
              </a:rPr>
              <a:t>You will read excerpts from four </a:t>
            </a:r>
            <a:r>
              <a:rPr lang="en-US" sz="3200">
                <a:solidFill>
                  <a:schemeClr val="dk1"/>
                </a:solidFill>
                <a:latin typeface="Inter"/>
                <a:ea typeface="Inter"/>
                <a:cs typeface="Inter"/>
                <a:sym typeface="Inter"/>
              </a:rPr>
              <a:t>historians’</a:t>
            </a:r>
            <a:r>
              <a:rPr lang="en-US" sz="3200">
                <a:solidFill>
                  <a:schemeClr val="dk1"/>
                </a:solidFill>
                <a:latin typeface="Inter"/>
                <a:ea typeface="Inter"/>
                <a:cs typeface="Inter"/>
                <a:sym typeface="Inter"/>
              </a:rPr>
              <a:t> perspectives on the term “The Silk Road” from a recent panel discussion hosted by The Aga Khan University's Institute for the Study of Muslim Civilisations. While you read, consider:</a:t>
            </a:r>
            <a:endParaRPr sz="3200">
              <a:solidFill>
                <a:schemeClr val="dk1"/>
              </a:solidFill>
              <a:latin typeface="Inter"/>
              <a:ea typeface="Inter"/>
              <a:cs typeface="Inter"/>
              <a:sym typeface="Inter"/>
            </a:endParaRPr>
          </a:p>
        </p:txBody>
      </p:sp>
      <p:pic>
        <p:nvPicPr>
          <p:cNvPr descr="Philip Wood chairs this panel discussion on The Idea of the Silk Road: Historians Debate and Discuss This Modern Concept." id="570" name="Google Shape;570;p37" title="The Idea of the Silk Road: Historians Debate and Discuss This Modern Concept">
            <a:hlinkClick r:id="rId4"/>
          </p:cNvPr>
          <p:cNvPicPr preferRelativeResize="0"/>
          <p:nvPr/>
        </p:nvPicPr>
        <p:blipFill>
          <a:blip r:embed="rId5">
            <a:alphaModFix/>
          </a:blip>
          <a:stretch>
            <a:fillRect/>
          </a:stretch>
        </p:blipFill>
        <p:spPr>
          <a:xfrm>
            <a:off x="8414701" y="4750749"/>
            <a:ext cx="7053175" cy="3967425"/>
          </a:xfrm>
          <a:prstGeom prst="rect">
            <a:avLst/>
          </a:prstGeom>
          <a:noFill/>
          <a:ln>
            <a:noFill/>
          </a:ln>
        </p:spPr>
      </p:pic>
      <p:sp>
        <p:nvSpPr>
          <p:cNvPr id="571" name="Google Shape;571;p37"/>
          <p:cNvSpPr txBox="1"/>
          <p:nvPr/>
        </p:nvSpPr>
        <p:spPr>
          <a:xfrm>
            <a:off x="962225" y="5324225"/>
            <a:ext cx="7053300" cy="3566100"/>
          </a:xfrm>
          <a:prstGeom prst="rect">
            <a:avLst/>
          </a:prstGeom>
          <a:noFill/>
          <a:ln>
            <a:noFill/>
          </a:ln>
        </p:spPr>
        <p:txBody>
          <a:bodyPr anchorCtr="0" anchor="t" bIns="91425" lIns="91425" spcFirstLastPara="1" rIns="91425" wrap="square" tIns="91425">
            <a:noAutofit/>
          </a:bodyPr>
          <a:lstStyle/>
          <a:p>
            <a:pPr indent="-431800" lvl="0" marL="457200" rtl="0" algn="l">
              <a:spcBef>
                <a:spcPts val="0"/>
              </a:spcBef>
              <a:spcAft>
                <a:spcPts val="0"/>
              </a:spcAft>
              <a:buClr>
                <a:schemeClr val="dk1"/>
              </a:buClr>
              <a:buSzPts val="3200"/>
              <a:buFont typeface="Inter"/>
              <a:buChar char="●"/>
            </a:pPr>
            <a:r>
              <a:rPr lang="en-US" sz="3200">
                <a:solidFill>
                  <a:schemeClr val="dk1"/>
                </a:solidFill>
                <a:latin typeface="Inter"/>
                <a:ea typeface="Inter"/>
                <a:cs typeface="Inter"/>
                <a:sym typeface="Inter"/>
              </a:rPr>
              <a:t>How they describe the Silk Road</a:t>
            </a:r>
            <a:endParaRPr sz="3200">
              <a:solidFill>
                <a:schemeClr val="dk1"/>
              </a:solidFill>
              <a:latin typeface="Inter"/>
              <a:ea typeface="Inter"/>
              <a:cs typeface="Inter"/>
              <a:sym typeface="Inter"/>
            </a:endParaRPr>
          </a:p>
          <a:p>
            <a:pPr indent="-431800" lvl="0" marL="457200" rtl="0" algn="l">
              <a:spcBef>
                <a:spcPts val="0"/>
              </a:spcBef>
              <a:spcAft>
                <a:spcPts val="0"/>
              </a:spcAft>
              <a:buClr>
                <a:schemeClr val="dk1"/>
              </a:buClr>
              <a:buSzPts val="3200"/>
              <a:buFont typeface="Inter"/>
              <a:buChar char="●"/>
            </a:pPr>
            <a:r>
              <a:rPr lang="en-US" sz="3200">
                <a:solidFill>
                  <a:schemeClr val="dk1"/>
                </a:solidFill>
                <a:latin typeface="Inter"/>
                <a:ea typeface="Inter"/>
                <a:cs typeface="Inter"/>
                <a:sym typeface="Inter"/>
              </a:rPr>
              <a:t>The perspective or attitude that the historian has toward the Silk Road as a term</a:t>
            </a:r>
            <a:endParaRPr sz="3200">
              <a:solidFill>
                <a:schemeClr val="dk1"/>
              </a:solidFill>
              <a:latin typeface="Inter"/>
              <a:ea typeface="Inter"/>
              <a:cs typeface="Inter"/>
              <a:sym typeface="Inter"/>
            </a:endParaRPr>
          </a:p>
          <a:p>
            <a:pPr indent="-431800" lvl="0" marL="457200" rtl="0" algn="l">
              <a:spcBef>
                <a:spcPts val="0"/>
              </a:spcBef>
              <a:spcAft>
                <a:spcPts val="0"/>
              </a:spcAft>
              <a:buClr>
                <a:schemeClr val="dk1"/>
              </a:buClr>
              <a:buSzPts val="3200"/>
              <a:buFont typeface="Inter"/>
              <a:buChar char="●"/>
            </a:pPr>
            <a:r>
              <a:rPr lang="en-US" sz="3200">
                <a:solidFill>
                  <a:schemeClr val="dk1"/>
                </a:solidFill>
                <a:latin typeface="Inter"/>
                <a:ea typeface="Inter"/>
                <a:cs typeface="Inter"/>
                <a:sym typeface="Inter"/>
              </a:rPr>
              <a:t>What makes a scholar’s perspective unique from the others</a:t>
            </a:r>
            <a:endParaRPr sz="3200">
              <a:solidFill>
                <a:schemeClr val="dk1"/>
              </a:solidFill>
              <a:latin typeface="Inter"/>
              <a:ea typeface="Inter"/>
              <a:cs typeface="Inter"/>
              <a:sym typeface="Inte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70"/>
                                        </p:tgtEl>
                                        <p:attrNameLst>
                                          <p:attrName>style.visibility</p:attrName>
                                        </p:attrNameLst>
                                      </p:cBhvr>
                                      <p:to>
                                        <p:strVal val="visible"/>
                                      </p:to>
                                    </p:set>
                                    <p:animEffect filter="fade" transition="in">
                                      <p:cBhvr>
                                        <p:cTn dur="1000"/>
                                        <p:tgtEl>
                                          <p:spTgt spid="57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 name="Shape 179"/>
        <p:cNvGrpSpPr/>
        <p:nvPr/>
      </p:nvGrpSpPr>
      <p:grpSpPr>
        <a:xfrm>
          <a:off x="0" y="0"/>
          <a:ext cx="0" cy="0"/>
          <a:chOff x="0" y="0"/>
          <a:chExt cx="0" cy="0"/>
        </a:xfrm>
      </p:grpSpPr>
      <p:sp>
        <p:nvSpPr>
          <p:cNvPr id="180" name="Google Shape;180;p26"/>
          <p:cNvSpPr txBox="1"/>
          <p:nvPr/>
        </p:nvSpPr>
        <p:spPr>
          <a:xfrm>
            <a:off x="1791340" y="3962780"/>
            <a:ext cx="14705400" cy="15393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Clr>
                <a:schemeClr val="dk1"/>
              </a:buClr>
              <a:buSzPts val="1100"/>
              <a:buFont typeface="Arial"/>
              <a:buNone/>
            </a:pPr>
            <a:r>
              <a:rPr lang="en-US" sz="5000">
                <a:solidFill>
                  <a:schemeClr val="dk1"/>
                </a:solidFill>
                <a:latin typeface="Inter"/>
                <a:ea typeface="Inter"/>
                <a:cs typeface="Inter"/>
                <a:sym typeface="Inter"/>
              </a:rPr>
              <a:t>How can multiple interpretations of the same event all be supported by evidence?</a:t>
            </a:r>
            <a:endParaRPr sz="5000">
              <a:solidFill>
                <a:schemeClr val="dk1"/>
              </a:solidFill>
              <a:latin typeface="Inter"/>
              <a:ea typeface="Inter"/>
              <a:cs typeface="Inter"/>
              <a:sym typeface="Inter"/>
            </a:endParaRPr>
          </a:p>
        </p:txBody>
      </p:sp>
      <p:sp>
        <p:nvSpPr>
          <p:cNvPr id="181" name="Google Shape;181;p26"/>
          <p:cNvSpPr/>
          <p:nvPr/>
        </p:nvSpPr>
        <p:spPr>
          <a:xfrm>
            <a:off x="13764167" y="7198799"/>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82" name="Google Shape;182;p26"/>
          <p:cNvGrpSpPr/>
          <p:nvPr/>
        </p:nvGrpSpPr>
        <p:grpSpPr>
          <a:xfrm>
            <a:off x="-254016" y="9230009"/>
            <a:ext cx="18796043" cy="937448"/>
            <a:chOff x="204" y="0"/>
            <a:chExt cx="25061391" cy="1249931"/>
          </a:xfrm>
        </p:grpSpPr>
        <p:grpSp>
          <p:nvGrpSpPr>
            <p:cNvPr id="183" name="Google Shape;183;p26"/>
            <p:cNvGrpSpPr/>
            <p:nvPr/>
          </p:nvGrpSpPr>
          <p:grpSpPr>
            <a:xfrm rot="5400000">
              <a:off x="12002369" y="-11663474"/>
              <a:ext cx="1249931" cy="24576878"/>
              <a:chOff x="0" y="-38100"/>
              <a:chExt cx="246900" cy="4854692"/>
            </a:xfrm>
          </p:grpSpPr>
          <p:sp>
            <p:nvSpPr>
              <p:cNvPr id="184" name="Google Shape;184;p26"/>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85" name="Google Shape;185;p26"/>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86" name="Google Shape;186;p26"/>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187" name="Google Shape;187;p26"/>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88" name="Google Shape;188;p26"/>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89" name="Google Shape;189;p26"/>
          <p:cNvSpPr txBox="1"/>
          <p:nvPr/>
        </p:nvSpPr>
        <p:spPr>
          <a:xfrm>
            <a:off x="2553980" y="1943100"/>
            <a:ext cx="13179900" cy="13083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8499">
                <a:solidFill>
                  <a:srgbClr val="231F20"/>
                </a:solidFill>
                <a:latin typeface="Halant"/>
                <a:ea typeface="Halant"/>
                <a:cs typeface="Halant"/>
                <a:sym typeface="Halant"/>
              </a:rPr>
              <a:t>SUPPORTING QUESTION</a:t>
            </a:r>
            <a:endParaRPr/>
          </a:p>
        </p:txBody>
      </p:sp>
      <p:grpSp>
        <p:nvGrpSpPr>
          <p:cNvPr id="190" name="Google Shape;190;p26"/>
          <p:cNvGrpSpPr/>
          <p:nvPr/>
        </p:nvGrpSpPr>
        <p:grpSpPr>
          <a:xfrm>
            <a:off x="15859155" y="-98041"/>
            <a:ext cx="1562625" cy="1771271"/>
            <a:chOff x="0" y="-130721"/>
            <a:chExt cx="2083500" cy="2361695"/>
          </a:xfrm>
        </p:grpSpPr>
        <p:grpSp>
          <p:nvGrpSpPr>
            <p:cNvPr id="191" name="Google Shape;191;p26"/>
            <p:cNvGrpSpPr/>
            <p:nvPr/>
          </p:nvGrpSpPr>
          <p:grpSpPr>
            <a:xfrm>
              <a:off x="75599" y="-130721"/>
              <a:ext cx="1932614" cy="2361695"/>
              <a:chOff x="0" y="-47625"/>
              <a:chExt cx="704100" cy="860425"/>
            </a:xfrm>
          </p:grpSpPr>
          <p:sp>
            <p:nvSpPr>
              <p:cNvPr id="192" name="Google Shape;192;p26"/>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3" name="Google Shape;193;p26"/>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94" name="Google Shape;194;p26"/>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lt1"/>
                  </a:solidFill>
                  <a:latin typeface="Halant"/>
                  <a:ea typeface="Halant"/>
                  <a:cs typeface="Halant"/>
                  <a:sym typeface="Halant"/>
                </a:rPr>
                <a:t>1</a:t>
              </a:r>
              <a:endParaRPr>
                <a:solidFill>
                  <a:schemeClr val="lt1"/>
                </a:solidFill>
              </a:endParaRPr>
            </a:p>
          </p:txBody>
        </p:sp>
      </p:grpSp>
      <p:sp>
        <p:nvSpPr>
          <p:cNvPr id="195" name="Google Shape;195;p26"/>
          <p:cNvSpPr/>
          <p:nvPr/>
        </p:nvSpPr>
        <p:spPr>
          <a:xfrm>
            <a:off x="-2627572" y="-733336"/>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9" name="Shape 199"/>
        <p:cNvGrpSpPr/>
        <p:nvPr/>
      </p:nvGrpSpPr>
      <p:grpSpPr>
        <a:xfrm>
          <a:off x="0" y="0"/>
          <a:ext cx="0" cy="0"/>
          <a:chOff x="0" y="0"/>
          <a:chExt cx="0" cy="0"/>
        </a:xfrm>
      </p:grpSpPr>
      <p:sp>
        <p:nvSpPr>
          <p:cNvPr id="200" name="Google Shape;200;p27"/>
          <p:cNvSpPr/>
          <p:nvPr/>
        </p:nvSpPr>
        <p:spPr>
          <a:xfrm>
            <a:off x="13764167" y="7198799"/>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201" name="Google Shape;201;p27"/>
          <p:cNvGrpSpPr/>
          <p:nvPr/>
        </p:nvGrpSpPr>
        <p:grpSpPr>
          <a:xfrm>
            <a:off x="-254016" y="9230009"/>
            <a:ext cx="18796043" cy="937448"/>
            <a:chOff x="204" y="0"/>
            <a:chExt cx="25061391" cy="1249931"/>
          </a:xfrm>
        </p:grpSpPr>
        <p:grpSp>
          <p:nvGrpSpPr>
            <p:cNvPr id="202" name="Google Shape;202;p27"/>
            <p:cNvGrpSpPr/>
            <p:nvPr/>
          </p:nvGrpSpPr>
          <p:grpSpPr>
            <a:xfrm rot="5400000">
              <a:off x="12002369" y="-11663474"/>
              <a:ext cx="1249931" cy="24576878"/>
              <a:chOff x="0" y="-38100"/>
              <a:chExt cx="246900" cy="4854692"/>
            </a:xfrm>
          </p:grpSpPr>
          <p:sp>
            <p:nvSpPr>
              <p:cNvPr id="203" name="Google Shape;203;p27"/>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204" name="Google Shape;204;p27"/>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05" name="Google Shape;205;p27"/>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206" name="Google Shape;206;p27"/>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207" name="Google Shape;207;p27"/>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208" name="Google Shape;208;p27"/>
          <p:cNvSpPr txBox="1"/>
          <p:nvPr/>
        </p:nvSpPr>
        <p:spPr>
          <a:xfrm>
            <a:off x="2554055" y="2901725"/>
            <a:ext cx="13179900" cy="31398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8499">
                <a:solidFill>
                  <a:srgbClr val="231F20"/>
                </a:solidFill>
                <a:latin typeface="Halant"/>
                <a:ea typeface="Halant"/>
                <a:cs typeface="Halant"/>
                <a:sym typeface="Halant"/>
              </a:rPr>
              <a:t>Historiography is the history of history!</a:t>
            </a:r>
            <a:endParaRPr/>
          </a:p>
        </p:txBody>
      </p:sp>
      <p:grpSp>
        <p:nvGrpSpPr>
          <p:cNvPr id="209" name="Google Shape;209;p27"/>
          <p:cNvGrpSpPr/>
          <p:nvPr/>
        </p:nvGrpSpPr>
        <p:grpSpPr>
          <a:xfrm>
            <a:off x="15859155" y="-98041"/>
            <a:ext cx="1562625" cy="1771271"/>
            <a:chOff x="0" y="-130721"/>
            <a:chExt cx="2083500" cy="2361695"/>
          </a:xfrm>
        </p:grpSpPr>
        <p:grpSp>
          <p:nvGrpSpPr>
            <p:cNvPr id="210" name="Google Shape;210;p27"/>
            <p:cNvGrpSpPr/>
            <p:nvPr/>
          </p:nvGrpSpPr>
          <p:grpSpPr>
            <a:xfrm>
              <a:off x="75599" y="-130721"/>
              <a:ext cx="1932614" cy="2361695"/>
              <a:chOff x="0" y="-47625"/>
              <a:chExt cx="704100" cy="860425"/>
            </a:xfrm>
          </p:grpSpPr>
          <p:sp>
            <p:nvSpPr>
              <p:cNvPr id="211" name="Google Shape;211;p27"/>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2" name="Google Shape;212;p27"/>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13" name="Google Shape;213;p27"/>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lt1"/>
                  </a:solidFill>
                  <a:latin typeface="Halant"/>
                  <a:ea typeface="Halant"/>
                  <a:cs typeface="Halant"/>
                  <a:sym typeface="Halant"/>
                </a:rPr>
                <a:t>2</a:t>
              </a:r>
              <a:endParaRPr>
                <a:solidFill>
                  <a:schemeClr val="lt1"/>
                </a:solidFill>
              </a:endParaRPr>
            </a:p>
          </p:txBody>
        </p:sp>
      </p:grpSp>
      <p:sp>
        <p:nvSpPr>
          <p:cNvPr id="214" name="Google Shape;214;p27"/>
          <p:cNvSpPr/>
          <p:nvPr/>
        </p:nvSpPr>
        <p:spPr>
          <a:xfrm>
            <a:off x="-2627572" y="-733336"/>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pic>
        <p:nvPicPr>
          <p:cNvPr id="215" name="Google Shape;215;p27"/>
          <p:cNvPicPr preferRelativeResize="0"/>
          <p:nvPr/>
        </p:nvPicPr>
        <p:blipFill>
          <a:blip r:embed="rId4">
            <a:alphaModFix/>
          </a:blip>
          <a:stretch>
            <a:fillRect/>
          </a:stretch>
        </p:blipFill>
        <p:spPr>
          <a:xfrm rot="-609956">
            <a:off x="1064950" y="4398450"/>
            <a:ext cx="2706950" cy="465405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9" name="Shape 219"/>
        <p:cNvGrpSpPr/>
        <p:nvPr/>
      </p:nvGrpSpPr>
      <p:grpSpPr>
        <a:xfrm>
          <a:off x="0" y="0"/>
          <a:ext cx="0" cy="0"/>
          <a:chOff x="0" y="0"/>
          <a:chExt cx="0" cy="0"/>
        </a:xfrm>
      </p:grpSpPr>
      <p:grpSp>
        <p:nvGrpSpPr>
          <p:cNvPr id="220" name="Google Shape;220;p28"/>
          <p:cNvGrpSpPr/>
          <p:nvPr/>
        </p:nvGrpSpPr>
        <p:grpSpPr>
          <a:xfrm>
            <a:off x="9673194" y="3124010"/>
            <a:ext cx="6651576" cy="2586828"/>
            <a:chOff x="0" y="-38100"/>
            <a:chExt cx="1751844" cy="681300"/>
          </a:xfrm>
        </p:grpSpPr>
        <p:sp>
          <p:nvSpPr>
            <p:cNvPr id="221" name="Google Shape;221;p28"/>
            <p:cNvSpPr/>
            <p:nvPr/>
          </p:nvSpPr>
          <p:spPr>
            <a:xfrm>
              <a:off x="0" y="0"/>
              <a:ext cx="1751844" cy="643168"/>
            </a:xfrm>
            <a:custGeom>
              <a:rect b="b" l="l" r="r" t="t"/>
              <a:pathLst>
                <a:path extrusionOk="0" h="643168" w="1751844">
                  <a:moveTo>
                    <a:pt x="59360" y="0"/>
                  </a:moveTo>
                  <a:lnTo>
                    <a:pt x="1692484" y="0"/>
                  </a:lnTo>
                  <a:cubicBezTo>
                    <a:pt x="1725268" y="0"/>
                    <a:pt x="1751844" y="26577"/>
                    <a:pt x="1751844" y="59360"/>
                  </a:cubicBezTo>
                  <a:lnTo>
                    <a:pt x="1751844" y="583808"/>
                  </a:lnTo>
                  <a:cubicBezTo>
                    <a:pt x="1751844" y="616592"/>
                    <a:pt x="1725268" y="643168"/>
                    <a:pt x="1692484" y="643168"/>
                  </a:cubicBezTo>
                  <a:lnTo>
                    <a:pt x="59360" y="643168"/>
                  </a:lnTo>
                  <a:cubicBezTo>
                    <a:pt x="26577" y="643168"/>
                    <a:pt x="0" y="616592"/>
                    <a:pt x="0" y="583808"/>
                  </a:cubicBezTo>
                  <a:lnTo>
                    <a:pt x="0" y="59360"/>
                  </a:lnTo>
                  <a:cubicBezTo>
                    <a:pt x="0" y="26577"/>
                    <a:pt x="26577" y="0"/>
                    <a:pt x="59360" y="0"/>
                  </a:cubicBezTo>
                  <a:close/>
                </a:path>
              </a:pathLst>
            </a:custGeom>
            <a:solidFill>
              <a:srgbClr val="38E0A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2" name="Google Shape;222;p28"/>
            <p:cNvSpPr txBox="1"/>
            <p:nvPr/>
          </p:nvSpPr>
          <p:spPr>
            <a:xfrm>
              <a:off x="0" y="-38100"/>
              <a:ext cx="1751700" cy="6813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23" name="Google Shape;223;p28"/>
          <p:cNvSpPr txBox="1"/>
          <p:nvPr/>
        </p:nvSpPr>
        <p:spPr>
          <a:xfrm>
            <a:off x="10194900" y="3724675"/>
            <a:ext cx="5539800" cy="923400"/>
          </a:xfrm>
          <a:prstGeom prst="rect">
            <a:avLst/>
          </a:prstGeom>
          <a:noFill/>
          <a:ln>
            <a:noFill/>
          </a:ln>
        </p:spPr>
        <p:txBody>
          <a:bodyPr anchorCtr="0" anchor="t" bIns="0" lIns="0" spcFirstLastPara="1" rIns="0" wrap="square" tIns="0">
            <a:spAutoFit/>
          </a:bodyPr>
          <a:lstStyle/>
          <a:p>
            <a:pPr indent="0" lvl="0" marL="0" rtl="0" algn="l">
              <a:lnSpc>
                <a:spcPct val="100000"/>
              </a:lnSpc>
              <a:spcBef>
                <a:spcPts val="0"/>
              </a:spcBef>
              <a:spcAft>
                <a:spcPts val="0"/>
              </a:spcAft>
              <a:buNone/>
            </a:pPr>
            <a:r>
              <a:rPr lang="en-US" sz="3000">
                <a:solidFill>
                  <a:schemeClr val="dk1"/>
                </a:solidFill>
                <a:latin typeface="Inter"/>
                <a:ea typeface="Inter"/>
                <a:cs typeface="Inter"/>
                <a:sym typeface="Inter"/>
              </a:rPr>
              <a:t>What do you think “the history of history” means?</a:t>
            </a:r>
            <a:endParaRPr b="0" i="0" sz="2995" u="none" cap="none" strike="noStrike">
              <a:solidFill>
                <a:srgbClr val="231F20"/>
              </a:solidFill>
              <a:latin typeface="Inter"/>
              <a:ea typeface="Inter"/>
              <a:cs typeface="Inter"/>
              <a:sym typeface="Inter"/>
            </a:endParaRPr>
          </a:p>
        </p:txBody>
      </p:sp>
      <p:grpSp>
        <p:nvGrpSpPr>
          <p:cNvPr id="224" name="Google Shape;224;p28"/>
          <p:cNvGrpSpPr/>
          <p:nvPr/>
        </p:nvGrpSpPr>
        <p:grpSpPr>
          <a:xfrm>
            <a:off x="9673194" y="6540775"/>
            <a:ext cx="6651576" cy="2586828"/>
            <a:chOff x="0" y="-38100"/>
            <a:chExt cx="1751844" cy="681300"/>
          </a:xfrm>
        </p:grpSpPr>
        <p:sp>
          <p:nvSpPr>
            <p:cNvPr id="225" name="Google Shape;225;p28"/>
            <p:cNvSpPr/>
            <p:nvPr/>
          </p:nvSpPr>
          <p:spPr>
            <a:xfrm>
              <a:off x="0" y="0"/>
              <a:ext cx="1751844" cy="643168"/>
            </a:xfrm>
            <a:custGeom>
              <a:rect b="b" l="l" r="r" t="t"/>
              <a:pathLst>
                <a:path extrusionOk="0" h="643168" w="1751844">
                  <a:moveTo>
                    <a:pt x="59360" y="0"/>
                  </a:moveTo>
                  <a:lnTo>
                    <a:pt x="1692484" y="0"/>
                  </a:lnTo>
                  <a:cubicBezTo>
                    <a:pt x="1725268" y="0"/>
                    <a:pt x="1751844" y="26577"/>
                    <a:pt x="1751844" y="59360"/>
                  </a:cubicBezTo>
                  <a:lnTo>
                    <a:pt x="1751844" y="583808"/>
                  </a:lnTo>
                  <a:cubicBezTo>
                    <a:pt x="1751844" y="616592"/>
                    <a:pt x="1725268" y="643168"/>
                    <a:pt x="1692484" y="643168"/>
                  </a:cubicBezTo>
                  <a:lnTo>
                    <a:pt x="59360" y="643168"/>
                  </a:lnTo>
                  <a:cubicBezTo>
                    <a:pt x="26577" y="643168"/>
                    <a:pt x="0" y="616592"/>
                    <a:pt x="0" y="583808"/>
                  </a:cubicBezTo>
                  <a:lnTo>
                    <a:pt x="0" y="59360"/>
                  </a:lnTo>
                  <a:cubicBezTo>
                    <a:pt x="0" y="26577"/>
                    <a:pt x="26577" y="0"/>
                    <a:pt x="59360" y="0"/>
                  </a:cubicBezTo>
                  <a:close/>
                </a:path>
              </a:pathLst>
            </a:custGeom>
            <a:solidFill>
              <a:srgbClr val="38E0A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6" name="Google Shape;226;p28"/>
            <p:cNvSpPr txBox="1"/>
            <p:nvPr/>
          </p:nvSpPr>
          <p:spPr>
            <a:xfrm>
              <a:off x="0" y="-38100"/>
              <a:ext cx="1751700" cy="6813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27" name="Google Shape;227;p28"/>
          <p:cNvSpPr/>
          <p:nvPr/>
        </p:nvSpPr>
        <p:spPr>
          <a:xfrm>
            <a:off x="9415850" y="2558975"/>
            <a:ext cx="2268193" cy="803104"/>
          </a:xfrm>
          <a:custGeom>
            <a:rect b="b" l="l" r="r" t="t"/>
            <a:pathLst>
              <a:path extrusionOk="0" h="677725" w="1699021">
                <a:moveTo>
                  <a:pt x="61206" y="0"/>
                </a:moveTo>
                <a:lnTo>
                  <a:pt x="1637815" y="0"/>
                </a:lnTo>
                <a:cubicBezTo>
                  <a:pt x="1654047" y="0"/>
                  <a:pt x="1669616" y="6448"/>
                  <a:pt x="1681094" y="17927"/>
                </a:cubicBezTo>
                <a:cubicBezTo>
                  <a:pt x="1692572" y="29405"/>
                  <a:pt x="1699021" y="44973"/>
                  <a:pt x="1699021" y="61206"/>
                </a:cubicBezTo>
                <a:lnTo>
                  <a:pt x="1699021" y="616519"/>
                </a:lnTo>
                <a:cubicBezTo>
                  <a:pt x="1699021" y="632752"/>
                  <a:pt x="1692572" y="648320"/>
                  <a:pt x="1681094" y="659799"/>
                </a:cubicBezTo>
                <a:cubicBezTo>
                  <a:pt x="1669616" y="671277"/>
                  <a:pt x="1654047" y="677725"/>
                  <a:pt x="1637815" y="677725"/>
                </a:cubicBezTo>
                <a:lnTo>
                  <a:pt x="61206" y="677725"/>
                </a:lnTo>
                <a:cubicBezTo>
                  <a:pt x="27403" y="677725"/>
                  <a:pt x="0" y="650323"/>
                  <a:pt x="0" y="616519"/>
                </a:cubicBezTo>
                <a:lnTo>
                  <a:pt x="0" y="61206"/>
                </a:lnTo>
                <a:cubicBezTo>
                  <a:pt x="0" y="44973"/>
                  <a:pt x="6448" y="29405"/>
                  <a:pt x="17927" y="17927"/>
                </a:cubicBezTo>
                <a:cubicBezTo>
                  <a:pt x="29405" y="6448"/>
                  <a:pt x="44973" y="0"/>
                  <a:pt x="61206" y="0"/>
                </a:cubicBezTo>
                <a:close/>
              </a:path>
            </a:pathLst>
          </a:custGeom>
          <a:solidFill>
            <a:srgbClr val="F1AF4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8" name="Google Shape;228;p28"/>
          <p:cNvSpPr txBox="1"/>
          <p:nvPr/>
        </p:nvSpPr>
        <p:spPr>
          <a:xfrm>
            <a:off x="3918390" y="876300"/>
            <a:ext cx="10451100" cy="1308300"/>
          </a:xfrm>
          <a:prstGeom prst="rect">
            <a:avLst/>
          </a:prstGeom>
          <a:noFill/>
          <a:ln>
            <a:noFill/>
          </a:ln>
        </p:spPr>
        <p:txBody>
          <a:bodyPr anchorCtr="0" anchor="t" bIns="0" lIns="0" spcFirstLastPara="1" rIns="0" wrap="square" tIns="0">
            <a:spAutoFit/>
          </a:bodyPr>
          <a:lstStyle/>
          <a:p>
            <a:pPr indent="0" lvl="0" marL="0" rtl="0" algn="ctr">
              <a:lnSpc>
                <a:spcPct val="140004"/>
              </a:lnSpc>
              <a:spcBef>
                <a:spcPts val="0"/>
              </a:spcBef>
              <a:spcAft>
                <a:spcPts val="0"/>
              </a:spcAft>
              <a:buClr>
                <a:schemeClr val="dk1"/>
              </a:buClr>
              <a:buFont typeface="Arial"/>
              <a:buNone/>
            </a:pPr>
            <a:r>
              <a:rPr b="1" lang="en-US" sz="8499">
                <a:solidFill>
                  <a:srgbClr val="231F20"/>
                </a:solidFill>
                <a:latin typeface="Halant"/>
                <a:ea typeface="Halant"/>
                <a:cs typeface="Halant"/>
                <a:sym typeface="Halant"/>
              </a:rPr>
              <a:t>PARTNER CHAT</a:t>
            </a:r>
            <a:endParaRPr/>
          </a:p>
        </p:txBody>
      </p:sp>
      <p:sp>
        <p:nvSpPr>
          <p:cNvPr id="229" name="Google Shape;229;p28"/>
          <p:cNvSpPr txBox="1"/>
          <p:nvPr/>
        </p:nvSpPr>
        <p:spPr>
          <a:xfrm>
            <a:off x="9550631" y="2629875"/>
            <a:ext cx="2133300" cy="603300"/>
          </a:xfrm>
          <a:prstGeom prst="rect">
            <a:avLst/>
          </a:prstGeom>
          <a:noFill/>
          <a:ln>
            <a:noFill/>
          </a:ln>
        </p:spPr>
        <p:txBody>
          <a:bodyPr anchorCtr="0" anchor="t" bIns="0" lIns="0" spcFirstLastPara="1" rIns="0" wrap="square" tIns="0">
            <a:spAutoFit/>
          </a:bodyPr>
          <a:lstStyle/>
          <a:p>
            <a:pPr indent="0" lvl="0" marL="0" marR="0" rtl="0" algn="l">
              <a:lnSpc>
                <a:spcPct val="140045"/>
              </a:lnSpc>
              <a:spcBef>
                <a:spcPts val="0"/>
              </a:spcBef>
              <a:spcAft>
                <a:spcPts val="0"/>
              </a:spcAft>
              <a:buNone/>
            </a:pPr>
            <a:r>
              <a:rPr b="1" lang="en-US" sz="3918">
                <a:solidFill>
                  <a:srgbClr val="231F20"/>
                </a:solidFill>
                <a:latin typeface="Halant"/>
                <a:ea typeface="Halant"/>
                <a:cs typeface="Halant"/>
                <a:sym typeface="Halant"/>
              </a:rPr>
              <a:t>Round 1</a:t>
            </a:r>
            <a:endParaRPr/>
          </a:p>
        </p:txBody>
      </p:sp>
      <p:grpSp>
        <p:nvGrpSpPr>
          <p:cNvPr id="230" name="Google Shape;230;p28"/>
          <p:cNvGrpSpPr/>
          <p:nvPr/>
        </p:nvGrpSpPr>
        <p:grpSpPr>
          <a:xfrm>
            <a:off x="185402" y="-144662"/>
            <a:ext cx="937455" cy="10431728"/>
            <a:chOff x="0" y="-38100"/>
            <a:chExt cx="246900" cy="2747433"/>
          </a:xfrm>
        </p:grpSpPr>
        <p:sp>
          <p:nvSpPr>
            <p:cNvPr id="231" name="Google Shape;231;p28"/>
            <p:cNvSpPr/>
            <p:nvPr/>
          </p:nvSpPr>
          <p:spPr>
            <a:xfrm>
              <a:off x="0" y="0"/>
              <a:ext cx="246798" cy="2709333"/>
            </a:xfrm>
            <a:custGeom>
              <a:rect b="b" l="l" r="r" t="t"/>
              <a:pathLst>
                <a:path extrusionOk="0" h="2709333" w="246798">
                  <a:moveTo>
                    <a:pt x="0" y="0"/>
                  </a:moveTo>
                  <a:lnTo>
                    <a:pt x="246798" y="0"/>
                  </a:lnTo>
                  <a:lnTo>
                    <a:pt x="246798" y="2709333"/>
                  </a:lnTo>
                  <a:lnTo>
                    <a:pt x="0" y="2709333"/>
                  </a:lnTo>
                  <a:close/>
                </a:path>
              </a:pathLst>
            </a:custGeom>
            <a:solidFill>
              <a:srgbClr val="EFFEF9"/>
            </a:solidFill>
            <a:ln>
              <a:noFill/>
            </a:ln>
          </p:spPr>
        </p:sp>
        <p:sp>
          <p:nvSpPr>
            <p:cNvPr id="232" name="Google Shape;232;p28"/>
            <p:cNvSpPr txBox="1"/>
            <p:nvPr/>
          </p:nvSpPr>
          <p:spPr>
            <a:xfrm>
              <a:off x="0" y="-38100"/>
              <a:ext cx="246900" cy="2747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33" name="Google Shape;233;p28"/>
          <p:cNvSpPr txBox="1"/>
          <p:nvPr/>
        </p:nvSpPr>
        <p:spPr>
          <a:xfrm rot="-5400000">
            <a:off x="-2830777" y="4935804"/>
            <a:ext cx="6882000" cy="415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234" name="Google Shape;234;p28"/>
          <p:cNvCxnSpPr/>
          <p:nvPr/>
        </p:nvCxnSpPr>
        <p:spPr>
          <a:xfrm rot="10800000">
            <a:off x="648533" y="-104669"/>
            <a:ext cx="5400" cy="2997600"/>
          </a:xfrm>
          <a:prstGeom prst="straightConnector1">
            <a:avLst/>
          </a:prstGeom>
          <a:noFill/>
          <a:ln cap="flat" cmpd="sng" w="114300">
            <a:solidFill>
              <a:srgbClr val="000000"/>
            </a:solidFill>
            <a:prstDash val="solid"/>
            <a:round/>
            <a:headEnd len="sm" w="sm" type="none"/>
            <a:tailEnd len="sm" w="sm" type="none"/>
          </a:ln>
        </p:spPr>
      </p:cxnSp>
      <p:cxnSp>
        <p:nvCxnSpPr>
          <p:cNvPr id="235" name="Google Shape;235;p28"/>
          <p:cNvCxnSpPr/>
          <p:nvPr/>
        </p:nvCxnSpPr>
        <p:spPr>
          <a:xfrm rot="10800000">
            <a:off x="643893" y="7289297"/>
            <a:ext cx="5400" cy="2997600"/>
          </a:xfrm>
          <a:prstGeom prst="straightConnector1">
            <a:avLst/>
          </a:prstGeom>
          <a:noFill/>
          <a:ln cap="flat" cmpd="sng" w="114300">
            <a:solidFill>
              <a:srgbClr val="000000"/>
            </a:solidFill>
            <a:prstDash val="solid"/>
            <a:round/>
            <a:headEnd len="sm" w="sm" type="none"/>
            <a:tailEnd len="sm" w="sm" type="none"/>
          </a:ln>
        </p:spPr>
      </p:cxnSp>
      <p:grpSp>
        <p:nvGrpSpPr>
          <p:cNvPr id="236" name="Google Shape;236;p28"/>
          <p:cNvGrpSpPr/>
          <p:nvPr/>
        </p:nvGrpSpPr>
        <p:grpSpPr>
          <a:xfrm>
            <a:off x="15859155" y="-98041"/>
            <a:ext cx="1562625" cy="1771271"/>
            <a:chOff x="0" y="-130721"/>
            <a:chExt cx="2083500" cy="2361695"/>
          </a:xfrm>
        </p:grpSpPr>
        <p:grpSp>
          <p:nvGrpSpPr>
            <p:cNvPr id="237" name="Google Shape;237;p28"/>
            <p:cNvGrpSpPr/>
            <p:nvPr/>
          </p:nvGrpSpPr>
          <p:grpSpPr>
            <a:xfrm>
              <a:off x="75599" y="-130721"/>
              <a:ext cx="1932614" cy="2361695"/>
              <a:chOff x="0" y="-47625"/>
              <a:chExt cx="704100" cy="860425"/>
            </a:xfrm>
          </p:grpSpPr>
          <p:sp>
            <p:nvSpPr>
              <p:cNvPr id="238" name="Google Shape;238;p28"/>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F1AF4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9" name="Google Shape;239;p28"/>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40" name="Google Shape;240;p28"/>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rgbClr val="231F20"/>
                  </a:solidFill>
                  <a:latin typeface="Halant"/>
                  <a:ea typeface="Halant"/>
                  <a:cs typeface="Halant"/>
                  <a:sym typeface="Halant"/>
                </a:rPr>
                <a:t>3</a:t>
              </a:r>
              <a:endParaRPr/>
            </a:p>
          </p:txBody>
        </p:sp>
      </p:grpSp>
      <p:sp>
        <p:nvSpPr>
          <p:cNvPr id="241" name="Google Shape;241;p28"/>
          <p:cNvSpPr/>
          <p:nvPr/>
        </p:nvSpPr>
        <p:spPr>
          <a:xfrm>
            <a:off x="7512165" y="-1553858"/>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242" name="Google Shape;242;p28"/>
          <p:cNvSpPr/>
          <p:nvPr/>
        </p:nvSpPr>
        <p:spPr>
          <a:xfrm>
            <a:off x="892058" y="9048108"/>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grpSp>
        <p:nvGrpSpPr>
          <p:cNvPr id="243" name="Google Shape;243;p28"/>
          <p:cNvGrpSpPr/>
          <p:nvPr/>
        </p:nvGrpSpPr>
        <p:grpSpPr>
          <a:xfrm>
            <a:off x="1992191" y="3204914"/>
            <a:ext cx="5889167" cy="4592315"/>
            <a:chOff x="5376825" y="1512437"/>
            <a:chExt cx="3094350" cy="2481394"/>
          </a:xfrm>
        </p:grpSpPr>
        <p:sp>
          <p:nvSpPr>
            <p:cNvPr id="244" name="Google Shape;244;p28"/>
            <p:cNvSpPr/>
            <p:nvPr/>
          </p:nvSpPr>
          <p:spPr>
            <a:xfrm>
              <a:off x="5376825" y="1691400"/>
              <a:ext cx="585300" cy="540300"/>
            </a:xfrm>
            <a:prstGeom prst="ellipse">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5" name="Google Shape;245;p28"/>
            <p:cNvSpPr/>
            <p:nvPr/>
          </p:nvSpPr>
          <p:spPr>
            <a:xfrm>
              <a:off x="5436814" y="2335760"/>
              <a:ext cx="465300" cy="11193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6" name="Google Shape;246;p28"/>
            <p:cNvSpPr/>
            <p:nvPr/>
          </p:nvSpPr>
          <p:spPr>
            <a:xfrm>
              <a:off x="7962533" y="2335739"/>
              <a:ext cx="432000" cy="11193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7" name="Google Shape;247;p28"/>
            <p:cNvSpPr/>
            <p:nvPr/>
          </p:nvSpPr>
          <p:spPr>
            <a:xfrm rot="-5400000">
              <a:off x="5859814" y="2686815"/>
              <a:ext cx="345300" cy="11913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8" name="Google Shape;248;p28"/>
            <p:cNvSpPr/>
            <p:nvPr/>
          </p:nvSpPr>
          <p:spPr>
            <a:xfrm rot="-5400000">
              <a:off x="7669031" y="2729508"/>
              <a:ext cx="345300" cy="11058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9" name="Google Shape;249;p28"/>
            <p:cNvSpPr/>
            <p:nvPr/>
          </p:nvSpPr>
          <p:spPr>
            <a:xfrm>
              <a:off x="6162670" y="3109731"/>
              <a:ext cx="465300" cy="8841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0" name="Google Shape;250;p28"/>
            <p:cNvSpPr/>
            <p:nvPr/>
          </p:nvSpPr>
          <p:spPr>
            <a:xfrm>
              <a:off x="7256450" y="3109685"/>
              <a:ext cx="432000" cy="8841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51" name="Google Shape;251;p28"/>
            <p:cNvPicPr preferRelativeResize="0"/>
            <p:nvPr/>
          </p:nvPicPr>
          <p:blipFill>
            <a:blip r:embed="rId4">
              <a:alphaModFix/>
            </a:blip>
            <a:stretch>
              <a:fillRect/>
            </a:stretch>
          </p:blipFill>
          <p:spPr>
            <a:xfrm>
              <a:off x="6221237" y="1512437"/>
              <a:ext cx="1310975" cy="1310975"/>
            </a:xfrm>
            <a:prstGeom prst="rect">
              <a:avLst/>
            </a:prstGeom>
            <a:noFill/>
            <a:ln>
              <a:noFill/>
            </a:ln>
          </p:spPr>
        </p:pic>
        <p:sp>
          <p:nvSpPr>
            <p:cNvPr id="252" name="Google Shape;252;p28"/>
            <p:cNvSpPr/>
            <p:nvPr/>
          </p:nvSpPr>
          <p:spPr>
            <a:xfrm>
              <a:off x="7885875" y="1691400"/>
              <a:ext cx="585300" cy="540300"/>
            </a:xfrm>
            <a:prstGeom prst="ellipse">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53" name="Google Shape;253;p28"/>
          <p:cNvSpPr txBox="1"/>
          <p:nvPr/>
        </p:nvSpPr>
        <p:spPr>
          <a:xfrm>
            <a:off x="10098150" y="7065225"/>
            <a:ext cx="5760900" cy="1847100"/>
          </a:xfrm>
          <a:prstGeom prst="rect">
            <a:avLst/>
          </a:prstGeom>
          <a:noFill/>
          <a:ln>
            <a:noFill/>
          </a:ln>
        </p:spPr>
        <p:txBody>
          <a:bodyPr anchorCtr="0" anchor="t" bIns="0" lIns="0" spcFirstLastPara="1" rIns="0" wrap="square" tIns="0">
            <a:spAutoFit/>
          </a:bodyPr>
          <a:lstStyle/>
          <a:p>
            <a:pPr indent="0" lvl="0" marL="0" rtl="0" algn="l">
              <a:lnSpc>
                <a:spcPct val="100000"/>
              </a:lnSpc>
              <a:spcBef>
                <a:spcPts val="0"/>
              </a:spcBef>
              <a:spcAft>
                <a:spcPts val="0"/>
              </a:spcAft>
              <a:buNone/>
            </a:pPr>
            <a:r>
              <a:rPr lang="en-US" sz="3000">
                <a:solidFill>
                  <a:srgbClr val="231F20"/>
                </a:solidFill>
                <a:latin typeface="Inter"/>
                <a:ea typeface="Inter"/>
                <a:cs typeface="Inter"/>
                <a:sym typeface="Inter"/>
              </a:rPr>
              <a:t>What do you think might influence the writing of history? Can you come up with an example?</a:t>
            </a:r>
            <a:endParaRPr b="0" i="0" sz="2995" u="none" cap="none" strike="noStrike">
              <a:solidFill>
                <a:srgbClr val="231F20"/>
              </a:solidFill>
              <a:latin typeface="Inter"/>
              <a:ea typeface="Inter"/>
              <a:cs typeface="Inter"/>
              <a:sym typeface="Inter"/>
            </a:endParaRPr>
          </a:p>
        </p:txBody>
      </p:sp>
      <p:sp>
        <p:nvSpPr>
          <p:cNvPr id="254" name="Google Shape;254;p28"/>
          <p:cNvSpPr/>
          <p:nvPr/>
        </p:nvSpPr>
        <p:spPr>
          <a:xfrm>
            <a:off x="9415850" y="6024600"/>
            <a:ext cx="2268193" cy="803104"/>
          </a:xfrm>
          <a:custGeom>
            <a:rect b="b" l="l" r="r" t="t"/>
            <a:pathLst>
              <a:path extrusionOk="0" h="677725" w="1699021">
                <a:moveTo>
                  <a:pt x="61206" y="0"/>
                </a:moveTo>
                <a:lnTo>
                  <a:pt x="1637815" y="0"/>
                </a:lnTo>
                <a:cubicBezTo>
                  <a:pt x="1654047" y="0"/>
                  <a:pt x="1669616" y="6448"/>
                  <a:pt x="1681094" y="17927"/>
                </a:cubicBezTo>
                <a:cubicBezTo>
                  <a:pt x="1692572" y="29405"/>
                  <a:pt x="1699021" y="44973"/>
                  <a:pt x="1699021" y="61206"/>
                </a:cubicBezTo>
                <a:lnTo>
                  <a:pt x="1699021" y="616519"/>
                </a:lnTo>
                <a:cubicBezTo>
                  <a:pt x="1699021" y="632752"/>
                  <a:pt x="1692572" y="648320"/>
                  <a:pt x="1681094" y="659799"/>
                </a:cubicBezTo>
                <a:cubicBezTo>
                  <a:pt x="1669616" y="671277"/>
                  <a:pt x="1654047" y="677725"/>
                  <a:pt x="1637815" y="677725"/>
                </a:cubicBezTo>
                <a:lnTo>
                  <a:pt x="61206" y="677725"/>
                </a:lnTo>
                <a:cubicBezTo>
                  <a:pt x="27403" y="677725"/>
                  <a:pt x="0" y="650323"/>
                  <a:pt x="0" y="616519"/>
                </a:cubicBezTo>
                <a:lnTo>
                  <a:pt x="0" y="61206"/>
                </a:lnTo>
                <a:cubicBezTo>
                  <a:pt x="0" y="44973"/>
                  <a:pt x="6448" y="29405"/>
                  <a:pt x="17927" y="17927"/>
                </a:cubicBezTo>
                <a:cubicBezTo>
                  <a:pt x="29405" y="6448"/>
                  <a:pt x="44973" y="0"/>
                  <a:pt x="61206" y="0"/>
                </a:cubicBezTo>
                <a:close/>
              </a:path>
            </a:pathLst>
          </a:custGeom>
          <a:solidFill>
            <a:srgbClr val="F1AF4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5" name="Google Shape;255;p28"/>
          <p:cNvSpPr txBox="1"/>
          <p:nvPr/>
        </p:nvSpPr>
        <p:spPr>
          <a:xfrm>
            <a:off x="9550631" y="6095475"/>
            <a:ext cx="2133300" cy="603300"/>
          </a:xfrm>
          <a:prstGeom prst="rect">
            <a:avLst/>
          </a:prstGeom>
          <a:noFill/>
          <a:ln>
            <a:noFill/>
          </a:ln>
        </p:spPr>
        <p:txBody>
          <a:bodyPr anchorCtr="0" anchor="t" bIns="0" lIns="0" spcFirstLastPara="1" rIns="0" wrap="square" tIns="0">
            <a:spAutoFit/>
          </a:bodyPr>
          <a:lstStyle/>
          <a:p>
            <a:pPr indent="0" lvl="0" marL="0" marR="0" rtl="0" algn="l">
              <a:lnSpc>
                <a:spcPct val="140045"/>
              </a:lnSpc>
              <a:spcBef>
                <a:spcPts val="0"/>
              </a:spcBef>
              <a:spcAft>
                <a:spcPts val="0"/>
              </a:spcAft>
              <a:buNone/>
            </a:pPr>
            <a:r>
              <a:rPr b="1" lang="en-US" sz="3918">
                <a:solidFill>
                  <a:srgbClr val="231F20"/>
                </a:solidFill>
                <a:latin typeface="Halant"/>
                <a:ea typeface="Halant"/>
                <a:cs typeface="Halant"/>
                <a:sym typeface="Halant"/>
              </a:rPr>
              <a:t>Round</a:t>
            </a:r>
            <a:r>
              <a:rPr b="1" lang="en-US" sz="3918">
                <a:solidFill>
                  <a:srgbClr val="231F20"/>
                </a:solidFill>
                <a:latin typeface="Halant"/>
                <a:ea typeface="Halant"/>
                <a:cs typeface="Halant"/>
                <a:sym typeface="Halant"/>
              </a:rPr>
              <a:t> 2</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9" name="Shape 259"/>
        <p:cNvGrpSpPr/>
        <p:nvPr/>
      </p:nvGrpSpPr>
      <p:grpSpPr>
        <a:xfrm>
          <a:off x="0" y="0"/>
          <a:ext cx="0" cy="0"/>
          <a:chOff x="0" y="0"/>
          <a:chExt cx="0" cy="0"/>
        </a:xfrm>
      </p:grpSpPr>
      <p:sp>
        <p:nvSpPr>
          <p:cNvPr id="260" name="Google Shape;260;p29"/>
          <p:cNvSpPr/>
          <p:nvPr/>
        </p:nvSpPr>
        <p:spPr>
          <a:xfrm>
            <a:off x="12982861" y="6704153"/>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261" name="Google Shape;261;p29"/>
          <p:cNvSpPr txBox="1"/>
          <p:nvPr/>
        </p:nvSpPr>
        <p:spPr>
          <a:xfrm>
            <a:off x="2553980" y="876300"/>
            <a:ext cx="13179900" cy="13083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8499">
                <a:solidFill>
                  <a:srgbClr val="231F20"/>
                </a:solidFill>
                <a:latin typeface="Halant"/>
                <a:ea typeface="Halant"/>
                <a:cs typeface="Halant"/>
                <a:sym typeface="Halant"/>
              </a:rPr>
              <a:t>HISTORIAN QUOTE</a:t>
            </a:r>
            <a:endParaRPr/>
          </a:p>
        </p:txBody>
      </p:sp>
      <p:grpSp>
        <p:nvGrpSpPr>
          <p:cNvPr id="262" name="Google Shape;262;p29"/>
          <p:cNvGrpSpPr/>
          <p:nvPr/>
        </p:nvGrpSpPr>
        <p:grpSpPr>
          <a:xfrm>
            <a:off x="15859155" y="-98041"/>
            <a:ext cx="1562626" cy="1771266"/>
            <a:chOff x="0" y="-130721"/>
            <a:chExt cx="2083500" cy="2361688"/>
          </a:xfrm>
        </p:grpSpPr>
        <p:grpSp>
          <p:nvGrpSpPr>
            <p:cNvPr id="263" name="Google Shape;263;p29"/>
            <p:cNvGrpSpPr/>
            <p:nvPr/>
          </p:nvGrpSpPr>
          <p:grpSpPr>
            <a:xfrm>
              <a:off x="75599" y="-130721"/>
              <a:ext cx="1932284" cy="2361688"/>
              <a:chOff x="0" y="-47625"/>
              <a:chExt cx="703982" cy="860425"/>
            </a:xfrm>
          </p:grpSpPr>
          <p:sp>
            <p:nvSpPr>
              <p:cNvPr id="264" name="Google Shape;264;p29"/>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F1AF4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5" name="Google Shape;265;p29"/>
              <p:cNvSpPr txBox="1"/>
              <p:nvPr/>
            </p:nvSpPr>
            <p:spPr>
              <a:xfrm>
                <a:off x="0" y="-47625"/>
                <a:ext cx="703982" cy="733425"/>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66" name="Google Shape;266;p29"/>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dk1"/>
                  </a:solidFill>
                  <a:latin typeface="Halant"/>
                  <a:ea typeface="Halant"/>
                  <a:cs typeface="Halant"/>
                  <a:sym typeface="Halant"/>
                </a:rPr>
                <a:t>4</a:t>
              </a:r>
              <a:endParaRPr>
                <a:solidFill>
                  <a:schemeClr val="dk1"/>
                </a:solidFill>
              </a:endParaRPr>
            </a:p>
          </p:txBody>
        </p:sp>
      </p:grpSp>
      <p:sp>
        <p:nvSpPr>
          <p:cNvPr id="267" name="Google Shape;267;p29"/>
          <p:cNvSpPr/>
          <p:nvPr/>
        </p:nvSpPr>
        <p:spPr>
          <a:xfrm>
            <a:off x="-3482681" y="-210192"/>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268" name="Google Shape;268;p29"/>
          <p:cNvSpPr txBox="1"/>
          <p:nvPr/>
        </p:nvSpPr>
        <p:spPr>
          <a:xfrm>
            <a:off x="1209674" y="2895975"/>
            <a:ext cx="8048700" cy="5387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i="1" lang="en-US" sz="5000">
                <a:solidFill>
                  <a:schemeClr val="dk1"/>
                </a:solidFill>
                <a:latin typeface="Inter"/>
                <a:ea typeface="Inter"/>
                <a:cs typeface="Inter"/>
                <a:sym typeface="Inter"/>
              </a:rPr>
              <a:t>“The writing of history reflects the interests, predilections, and even prejudices of a given generation.”</a:t>
            </a:r>
            <a:endParaRPr i="1" sz="5000">
              <a:solidFill>
                <a:schemeClr val="dk1"/>
              </a:solidFill>
              <a:latin typeface="Inter"/>
              <a:ea typeface="Inter"/>
              <a:cs typeface="Inter"/>
              <a:sym typeface="Inter"/>
            </a:endParaRPr>
          </a:p>
          <a:p>
            <a:pPr indent="0" lvl="0" marL="0" rtl="0" algn="ctr">
              <a:spcBef>
                <a:spcPts val="0"/>
              </a:spcBef>
              <a:spcAft>
                <a:spcPts val="0"/>
              </a:spcAft>
              <a:buNone/>
            </a:pPr>
            <a:r>
              <a:t/>
            </a:r>
            <a:endParaRPr i="1" sz="5000">
              <a:solidFill>
                <a:schemeClr val="dk1"/>
              </a:solidFill>
              <a:latin typeface="Inter"/>
              <a:ea typeface="Inter"/>
              <a:cs typeface="Inter"/>
              <a:sym typeface="Inter"/>
            </a:endParaRPr>
          </a:p>
          <a:p>
            <a:pPr indent="-546100" lvl="0" marL="457200" rtl="0" algn="ctr">
              <a:spcBef>
                <a:spcPts val="0"/>
              </a:spcBef>
              <a:spcAft>
                <a:spcPts val="0"/>
              </a:spcAft>
              <a:buClr>
                <a:schemeClr val="dk1"/>
              </a:buClr>
              <a:buSzPts val="5000"/>
              <a:buFont typeface="Inter"/>
              <a:buChar char="-"/>
            </a:pPr>
            <a:r>
              <a:rPr lang="en-US" sz="5000">
                <a:solidFill>
                  <a:schemeClr val="dk1"/>
                </a:solidFill>
                <a:latin typeface="Inter"/>
                <a:ea typeface="Inter"/>
                <a:cs typeface="Inter"/>
                <a:sym typeface="Inter"/>
              </a:rPr>
              <a:t>John Hope Franklin</a:t>
            </a:r>
            <a:endParaRPr sz="5000">
              <a:solidFill>
                <a:schemeClr val="dk1"/>
              </a:solidFill>
              <a:latin typeface="Inter"/>
              <a:ea typeface="Inter"/>
              <a:cs typeface="Inter"/>
              <a:sym typeface="Inter"/>
            </a:endParaRPr>
          </a:p>
        </p:txBody>
      </p:sp>
      <p:grpSp>
        <p:nvGrpSpPr>
          <p:cNvPr id="269" name="Google Shape;269;p29"/>
          <p:cNvGrpSpPr/>
          <p:nvPr/>
        </p:nvGrpSpPr>
        <p:grpSpPr>
          <a:xfrm>
            <a:off x="-254016" y="9230009"/>
            <a:ext cx="18796033" cy="937061"/>
            <a:chOff x="204" y="0"/>
            <a:chExt cx="25061377" cy="1249415"/>
          </a:xfrm>
        </p:grpSpPr>
        <p:grpSp>
          <p:nvGrpSpPr>
            <p:cNvPr id="270" name="Google Shape;270;p29"/>
            <p:cNvGrpSpPr/>
            <p:nvPr/>
          </p:nvGrpSpPr>
          <p:grpSpPr>
            <a:xfrm rot="5400000">
              <a:off x="12002626" y="-11663734"/>
              <a:ext cx="1249415" cy="24576881"/>
              <a:chOff x="0" y="-38100"/>
              <a:chExt cx="246798" cy="4854693"/>
            </a:xfrm>
          </p:grpSpPr>
          <p:sp>
            <p:nvSpPr>
              <p:cNvPr id="271" name="Google Shape;271;p29"/>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272" name="Google Shape;272;p29"/>
              <p:cNvSpPr txBox="1"/>
              <p:nvPr/>
            </p:nvSpPr>
            <p:spPr>
              <a:xfrm>
                <a:off x="0" y="-38100"/>
                <a:ext cx="246798" cy="4854693"/>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73" name="Google Shape;273;p29"/>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2"/>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274" name="Google Shape;274;p29"/>
            <p:cNvCxnSpPr/>
            <p:nvPr/>
          </p:nvCxnSpPr>
          <p:spPr>
            <a:xfrm>
              <a:off x="204" y="612007"/>
              <a:ext cx="9473686" cy="25400"/>
            </a:xfrm>
            <a:prstGeom prst="straightConnector1">
              <a:avLst/>
            </a:prstGeom>
            <a:noFill/>
            <a:ln cap="flat" cmpd="sng" w="152400">
              <a:solidFill>
                <a:srgbClr val="231F20"/>
              </a:solidFill>
              <a:prstDash val="solid"/>
              <a:round/>
              <a:headEnd len="sm" w="sm" type="none"/>
              <a:tailEnd len="sm" w="sm" type="none"/>
            </a:ln>
          </p:spPr>
        </p:cxnSp>
        <p:cxnSp>
          <p:nvCxnSpPr>
            <p:cNvPr id="275" name="Google Shape;275;p29"/>
            <p:cNvCxnSpPr/>
            <p:nvPr/>
          </p:nvCxnSpPr>
          <p:spPr>
            <a:xfrm>
              <a:off x="15587895" y="612007"/>
              <a:ext cx="9473686" cy="25400"/>
            </a:xfrm>
            <a:prstGeom prst="straightConnector1">
              <a:avLst/>
            </a:prstGeom>
            <a:noFill/>
            <a:ln cap="flat" cmpd="sng" w="152400">
              <a:solidFill>
                <a:srgbClr val="231F20"/>
              </a:solidFill>
              <a:prstDash val="solid"/>
              <a:round/>
              <a:headEnd len="sm" w="sm" type="none"/>
              <a:tailEnd len="sm" w="sm" type="none"/>
            </a:ln>
          </p:spPr>
        </p:cxnSp>
      </p:grpSp>
      <p:pic>
        <p:nvPicPr>
          <p:cNvPr id="276" name="Google Shape;276;p29"/>
          <p:cNvPicPr preferRelativeResize="0"/>
          <p:nvPr/>
        </p:nvPicPr>
        <p:blipFill>
          <a:blip r:embed="rId4">
            <a:alphaModFix/>
          </a:blip>
          <a:stretch>
            <a:fillRect/>
          </a:stretch>
        </p:blipFill>
        <p:spPr>
          <a:xfrm>
            <a:off x="10719400" y="2857500"/>
            <a:ext cx="7100350" cy="532525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0" name="Shape 280"/>
        <p:cNvGrpSpPr/>
        <p:nvPr/>
      </p:nvGrpSpPr>
      <p:grpSpPr>
        <a:xfrm>
          <a:off x="0" y="0"/>
          <a:ext cx="0" cy="0"/>
          <a:chOff x="0" y="0"/>
          <a:chExt cx="0" cy="0"/>
        </a:xfrm>
      </p:grpSpPr>
      <p:sp>
        <p:nvSpPr>
          <p:cNvPr id="281" name="Google Shape;281;p30"/>
          <p:cNvSpPr txBox="1"/>
          <p:nvPr/>
        </p:nvSpPr>
        <p:spPr>
          <a:xfrm>
            <a:off x="419748" y="2895975"/>
            <a:ext cx="11245200" cy="5956800"/>
          </a:xfrm>
          <a:prstGeom prst="rect">
            <a:avLst/>
          </a:prstGeom>
          <a:noFill/>
          <a:ln>
            <a:noFill/>
          </a:ln>
        </p:spPr>
        <p:txBody>
          <a:bodyPr anchorCtr="0" anchor="t" bIns="0" lIns="0" spcFirstLastPara="1" rIns="0" wrap="square" tIns="0">
            <a:spAutoFit/>
          </a:bodyPr>
          <a:lstStyle/>
          <a:p>
            <a:pPr indent="-476250" lvl="0" marL="457200" marR="0" rtl="0" algn="l">
              <a:lnSpc>
                <a:spcPct val="100000"/>
              </a:lnSpc>
              <a:spcBef>
                <a:spcPts val="1000"/>
              </a:spcBef>
              <a:spcAft>
                <a:spcPts val="0"/>
              </a:spcAft>
              <a:buSzPts val="3900"/>
              <a:buChar char="●"/>
            </a:pPr>
            <a:r>
              <a:rPr lang="en-US" sz="3900">
                <a:solidFill>
                  <a:srgbClr val="231F20"/>
                </a:solidFill>
                <a:latin typeface="Inter"/>
                <a:ea typeface="Inter"/>
                <a:cs typeface="Inter"/>
                <a:sym typeface="Inter"/>
              </a:rPr>
              <a:t>Who is writing the historical record?</a:t>
            </a:r>
            <a:endParaRPr sz="3900">
              <a:solidFill>
                <a:srgbClr val="231F20"/>
              </a:solidFill>
              <a:latin typeface="Inter"/>
              <a:ea typeface="Inter"/>
              <a:cs typeface="Inter"/>
              <a:sym typeface="Inter"/>
            </a:endParaRPr>
          </a:p>
          <a:p>
            <a:pPr indent="-476250" lvl="0" marL="457200" marR="0" rtl="0" algn="l">
              <a:lnSpc>
                <a:spcPct val="100000"/>
              </a:lnSpc>
              <a:spcBef>
                <a:spcPts val="3000"/>
              </a:spcBef>
              <a:spcAft>
                <a:spcPts val="0"/>
              </a:spcAft>
              <a:buClr>
                <a:srgbClr val="231F20"/>
              </a:buClr>
              <a:buSzPts val="3900"/>
              <a:buFont typeface="Inter"/>
              <a:buChar char="●"/>
            </a:pPr>
            <a:r>
              <a:rPr lang="en-US" sz="3900">
                <a:solidFill>
                  <a:srgbClr val="231F20"/>
                </a:solidFill>
                <a:latin typeface="Inter"/>
                <a:ea typeface="Inter"/>
                <a:cs typeface="Inter"/>
                <a:sym typeface="Inter"/>
              </a:rPr>
              <a:t>How did they determine what stories, events, developments were worth remembering?</a:t>
            </a:r>
            <a:endParaRPr sz="3900">
              <a:solidFill>
                <a:srgbClr val="231F20"/>
              </a:solidFill>
              <a:latin typeface="Inter"/>
              <a:ea typeface="Inter"/>
              <a:cs typeface="Inter"/>
              <a:sym typeface="Inter"/>
            </a:endParaRPr>
          </a:p>
          <a:p>
            <a:pPr indent="-476250" lvl="0" marL="457200" marR="0" rtl="0" algn="l">
              <a:lnSpc>
                <a:spcPct val="100000"/>
              </a:lnSpc>
              <a:spcBef>
                <a:spcPts val="3000"/>
              </a:spcBef>
              <a:spcAft>
                <a:spcPts val="0"/>
              </a:spcAft>
              <a:buClr>
                <a:srgbClr val="231F20"/>
              </a:buClr>
              <a:buSzPts val="3900"/>
              <a:buFont typeface="Inter"/>
              <a:buChar char="●"/>
            </a:pPr>
            <a:r>
              <a:rPr lang="en-US" sz="3900">
                <a:solidFill>
                  <a:srgbClr val="231F20"/>
                </a:solidFill>
                <a:latin typeface="Inter"/>
                <a:ea typeface="Inter"/>
                <a:cs typeface="Inter"/>
                <a:sym typeface="Inter"/>
              </a:rPr>
              <a:t>Whose</a:t>
            </a:r>
            <a:r>
              <a:rPr lang="en-US" sz="3900">
                <a:solidFill>
                  <a:srgbClr val="231F20"/>
                </a:solidFill>
                <a:latin typeface="Inter"/>
                <a:ea typeface="Inter"/>
                <a:cs typeface="Inter"/>
                <a:sym typeface="Inter"/>
              </a:rPr>
              <a:t> perspective is absent? How does this absence influence the accuracy of the past?</a:t>
            </a:r>
            <a:endParaRPr sz="3900">
              <a:solidFill>
                <a:srgbClr val="231F20"/>
              </a:solidFill>
              <a:latin typeface="Inter"/>
              <a:ea typeface="Inter"/>
              <a:cs typeface="Inter"/>
              <a:sym typeface="Inter"/>
            </a:endParaRPr>
          </a:p>
          <a:p>
            <a:pPr indent="-476250" lvl="0" marL="457200" marR="0" rtl="0" algn="l">
              <a:lnSpc>
                <a:spcPct val="100000"/>
              </a:lnSpc>
              <a:spcBef>
                <a:spcPts val="3000"/>
              </a:spcBef>
              <a:spcAft>
                <a:spcPts val="1000"/>
              </a:spcAft>
              <a:buClr>
                <a:srgbClr val="231F20"/>
              </a:buClr>
              <a:buSzPts val="3900"/>
              <a:buFont typeface="Inter"/>
              <a:buChar char="●"/>
            </a:pPr>
            <a:r>
              <a:rPr lang="en-US" sz="3900">
                <a:solidFill>
                  <a:srgbClr val="231F20"/>
                </a:solidFill>
                <a:latin typeface="Inter"/>
                <a:ea typeface="Inter"/>
                <a:cs typeface="Inter"/>
                <a:sym typeface="Inter"/>
              </a:rPr>
              <a:t>What was happening during the period of writing the record that may have influenced the writer?</a:t>
            </a:r>
            <a:endParaRPr sz="3900">
              <a:solidFill>
                <a:srgbClr val="231F20"/>
              </a:solidFill>
              <a:latin typeface="Inter"/>
              <a:ea typeface="Inter"/>
              <a:cs typeface="Inter"/>
              <a:sym typeface="Inter"/>
            </a:endParaRPr>
          </a:p>
        </p:txBody>
      </p:sp>
      <p:sp>
        <p:nvSpPr>
          <p:cNvPr id="282" name="Google Shape;282;p30"/>
          <p:cNvSpPr/>
          <p:nvPr/>
        </p:nvSpPr>
        <p:spPr>
          <a:xfrm>
            <a:off x="13764167" y="7198799"/>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283" name="Google Shape;283;p30"/>
          <p:cNvGrpSpPr/>
          <p:nvPr/>
        </p:nvGrpSpPr>
        <p:grpSpPr>
          <a:xfrm>
            <a:off x="-254016" y="9230009"/>
            <a:ext cx="18796033" cy="937061"/>
            <a:chOff x="204" y="0"/>
            <a:chExt cx="25061377" cy="1249415"/>
          </a:xfrm>
        </p:grpSpPr>
        <p:grpSp>
          <p:nvGrpSpPr>
            <p:cNvPr id="284" name="Google Shape;284;p30"/>
            <p:cNvGrpSpPr/>
            <p:nvPr/>
          </p:nvGrpSpPr>
          <p:grpSpPr>
            <a:xfrm rot="5400000">
              <a:off x="12002626" y="-11663734"/>
              <a:ext cx="1249415" cy="24576881"/>
              <a:chOff x="0" y="-38100"/>
              <a:chExt cx="246798" cy="4854693"/>
            </a:xfrm>
          </p:grpSpPr>
          <p:sp>
            <p:nvSpPr>
              <p:cNvPr id="285" name="Google Shape;285;p30"/>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286" name="Google Shape;286;p30"/>
              <p:cNvSpPr txBox="1"/>
              <p:nvPr/>
            </p:nvSpPr>
            <p:spPr>
              <a:xfrm>
                <a:off x="0" y="-38100"/>
                <a:ext cx="246798" cy="4854693"/>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87" name="Google Shape;287;p30"/>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2"/>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288" name="Google Shape;288;p30"/>
            <p:cNvCxnSpPr/>
            <p:nvPr/>
          </p:nvCxnSpPr>
          <p:spPr>
            <a:xfrm>
              <a:off x="204" y="612007"/>
              <a:ext cx="9473686" cy="25400"/>
            </a:xfrm>
            <a:prstGeom prst="straightConnector1">
              <a:avLst/>
            </a:prstGeom>
            <a:noFill/>
            <a:ln cap="flat" cmpd="sng" w="152400">
              <a:solidFill>
                <a:srgbClr val="231F20"/>
              </a:solidFill>
              <a:prstDash val="solid"/>
              <a:round/>
              <a:headEnd len="sm" w="sm" type="none"/>
              <a:tailEnd len="sm" w="sm" type="none"/>
            </a:ln>
          </p:spPr>
        </p:cxnSp>
        <p:cxnSp>
          <p:nvCxnSpPr>
            <p:cNvPr id="289" name="Google Shape;289;p30"/>
            <p:cNvCxnSpPr/>
            <p:nvPr/>
          </p:nvCxnSpPr>
          <p:spPr>
            <a:xfrm>
              <a:off x="15587895" y="612007"/>
              <a:ext cx="9473686" cy="25400"/>
            </a:xfrm>
            <a:prstGeom prst="straightConnector1">
              <a:avLst/>
            </a:prstGeom>
            <a:noFill/>
            <a:ln cap="flat" cmpd="sng" w="152400">
              <a:solidFill>
                <a:srgbClr val="231F20"/>
              </a:solidFill>
              <a:prstDash val="solid"/>
              <a:round/>
              <a:headEnd len="sm" w="sm" type="none"/>
              <a:tailEnd len="sm" w="sm" type="none"/>
            </a:ln>
          </p:spPr>
        </p:cxnSp>
      </p:grpSp>
      <p:grpSp>
        <p:nvGrpSpPr>
          <p:cNvPr id="290" name="Google Shape;290;p30"/>
          <p:cNvGrpSpPr/>
          <p:nvPr/>
        </p:nvGrpSpPr>
        <p:grpSpPr>
          <a:xfrm>
            <a:off x="15859155" y="-98041"/>
            <a:ext cx="1562626" cy="1771266"/>
            <a:chOff x="0" y="-130721"/>
            <a:chExt cx="2083500" cy="2361688"/>
          </a:xfrm>
        </p:grpSpPr>
        <p:grpSp>
          <p:nvGrpSpPr>
            <p:cNvPr id="291" name="Google Shape;291;p30"/>
            <p:cNvGrpSpPr/>
            <p:nvPr/>
          </p:nvGrpSpPr>
          <p:grpSpPr>
            <a:xfrm>
              <a:off x="75599" y="-130721"/>
              <a:ext cx="1932284" cy="2361688"/>
              <a:chOff x="0" y="-47625"/>
              <a:chExt cx="703982" cy="860425"/>
            </a:xfrm>
          </p:grpSpPr>
          <p:sp>
            <p:nvSpPr>
              <p:cNvPr id="292" name="Google Shape;292;p30"/>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3" name="Google Shape;293;p30"/>
              <p:cNvSpPr txBox="1"/>
              <p:nvPr/>
            </p:nvSpPr>
            <p:spPr>
              <a:xfrm>
                <a:off x="0" y="-47625"/>
                <a:ext cx="703982" cy="733425"/>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94" name="Google Shape;294;p30"/>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lt1"/>
                  </a:solidFill>
                  <a:latin typeface="Halant"/>
                  <a:ea typeface="Halant"/>
                  <a:cs typeface="Halant"/>
                  <a:sym typeface="Halant"/>
                </a:rPr>
                <a:t>5</a:t>
              </a:r>
              <a:endParaRPr>
                <a:solidFill>
                  <a:schemeClr val="lt1"/>
                </a:solidFill>
              </a:endParaRPr>
            </a:p>
          </p:txBody>
        </p:sp>
      </p:grpSp>
      <p:sp>
        <p:nvSpPr>
          <p:cNvPr id="295" name="Google Shape;295;p30"/>
          <p:cNvSpPr/>
          <p:nvPr/>
        </p:nvSpPr>
        <p:spPr>
          <a:xfrm>
            <a:off x="-2627572" y="-733336"/>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296" name="Google Shape;296;p30"/>
          <p:cNvSpPr txBox="1"/>
          <p:nvPr/>
        </p:nvSpPr>
        <p:spPr>
          <a:xfrm>
            <a:off x="1685249" y="1367525"/>
            <a:ext cx="14917500" cy="13083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8499">
                <a:solidFill>
                  <a:srgbClr val="231F20"/>
                </a:solidFill>
                <a:latin typeface="Halant"/>
                <a:ea typeface="Halant"/>
                <a:cs typeface="Halant"/>
                <a:sym typeface="Halant"/>
              </a:rPr>
              <a:t>QUESTIONS TO CONSIDER</a:t>
            </a:r>
            <a:endParaRPr/>
          </a:p>
        </p:txBody>
      </p:sp>
      <p:sp>
        <p:nvSpPr>
          <p:cNvPr id="297" name="Google Shape;297;p30"/>
          <p:cNvSpPr txBox="1"/>
          <p:nvPr/>
        </p:nvSpPr>
        <p:spPr>
          <a:xfrm>
            <a:off x="11802200" y="3596350"/>
            <a:ext cx="6055200" cy="4090500"/>
          </a:xfrm>
          <a:prstGeom prst="rect">
            <a:avLst/>
          </a:prstGeom>
          <a:solidFill>
            <a:srgbClr val="E95C3E"/>
          </a:solidFill>
          <a:ln cap="flat" cmpd="sng" w="7620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US" sz="3000">
                <a:solidFill>
                  <a:schemeClr val="dk1"/>
                </a:solidFill>
                <a:latin typeface="Halant"/>
                <a:ea typeface="Halant"/>
                <a:cs typeface="Halant"/>
                <a:sym typeface="Halant"/>
              </a:rPr>
              <a:t>Studying</a:t>
            </a:r>
            <a:r>
              <a:rPr b="1" lang="en-US" sz="3000">
                <a:solidFill>
                  <a:schemeClr val="dk1"/>
                </a:solidFill>
                <a:latin typeface="Halant"/>
                <a:ea typeface="Halant"/>
                <a:cs typeface="Halant"/>
                <a:sym typeface="Halant"/>
              </a:rPr>
              <a:t> how history has been written (historiography) helps us see a fuller picture that is more inclusive of the groups often left out. It shows that history is not just one true story, but rather a collection of different perspectives.</a:t>
            </a:r>
            <a:endParaRPr b="1" sz="3000">
              <a:solidFill>
                <a:schemeClr val="dk1"/>
              </a:solidFill>
              <a:latin typeface="Halant"/>
              <a:ea typeface="Halant"/>
              <a:cs typeface="Halant"/>
              <a:sym typeface="Halant"/>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1" name="Shape 301"/>
        <p:cNvGrpSpPr/>
        <p:nvPr/>
      </p:nvGrpSpPr>
      <p:grpSpPr>
        <a:xfrm>
          <a:off x="0" y="0"/>
          <a:ext cx="0" cy="0"/>
          <a:chOff x="0" y="0"/>
          <a:chExt cx="0" cy="0"/>
        </a:xfrm>
      </p:grpSpPr>
      <p:sp>
        <p:nvSpPr>
          <p:cNvPr id="302" name="Google Shape;302;p31"/>
          <p:cNvSpPr/>
          <p:nvPr/>
        </p:nvSpPr>
        <p:spPr>
          <a:xfrm>
            <a:off x="13764167" y="6571628"/>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grpSp>
        <p:nvGrpSpPr>
          <p:cNvPr id="303" name="Google Shape;303;p31"/>
          <p:cNvGrpSpPr/>
          <p:nvPr/>
        </p:nvGrpSpPr>
        <p:grpSpPr>
          <a:xfrm>
            <a:off x="15859155" y="-98041"/>
            <a:ext cx="1562626" cy="1771266"/>
            <a:chOff x="0" y="-130721"/>
            <a:chExt cx="2083500" cy="2361688"/>
          </a:xfrm>
        </p:grpSpPr>
        <p:grpSp>
          <p:nvGrpSpPr>
            <p:cNvPr id="304" name="Google Shape;304;p31"/>
            <p:cNvGrpSpPr/>
            <p:nvPr/>
          </p:nvGrpSpPr>
          <p:grpSpPr>
            <a:xfrm>
              <a:off x="75599" y="-130721"/>
              <a:ext cx="1932284" cy="2361688"/>
              <a:chOff x="0" y="-47625"/>
              <a:chExt cx="703982" cy="860425"/>
            </a:xfrm>
          </p:grpSpPr>
          <p:sp>
            <p:nvSpPr>
              <p:cNvPr id="305" name="Google Shape;305;p31"/>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E95C3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6" name="Google Shape;306;p31"/>
              <p:cNvSpPr txBox="1"/>
              <p:nvPr/>
            </p:nvSpPr>
            <p:spPr>
              <a:xfrm>
                <a:off x="0" y="-47625"/>
                <a:ext cx="703982" cy="733425"/>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307" name="Google Shape;307;p31"/>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rgbClr val="231F20"/>
                  </a:solidFill>
                  <a:latin typeface="Halant"/>
                  <a:ea typeface="Halant"/>
                  <a:cs typeface="Halant"/>
                  <a:sym typeface="Halant"/>
                </a:rPr>
                <a:t>6</a:t>
              </a:r>
              <a:endParaRPr/>
            </a:p>
          </p:txBody>
        </p:sp>
      </p:grpSp>
      <p:sp>
        <p:nvSpPr>
          <p:cNvPr id="308" name="Google Shape;308;p31"/>
          <p:cNvSpPr/>
          <p:nvPr/>
        </p:nvSpPr>
        <p:spPr>
          <a:xfrm>
            <a:off x="-2628900" y="-1449083"/>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309" name="Google Shape;309;p31"/>
          <p:cNvGrpSpPr/>
          <p:nvPr/>
        </p:nvGrpSpPr>
        <p:grpSpPr>
          <a:xfrm>
            <a:off x="-254016" y="9230009"/>
            <a:ext cx="18796033" cy="937061"/>
            <a:chOff x="204" y="0"/>
            <a:chExt cx="25061377" cy="1249415"/>
          </a:xfrm>
        </p:grpSpPr>
        <p:grpSp>
          <p:nvGrpSpPr>
            <p:cNvPr id="310" name="Google Shape;310;p31"/>
            <p:cNvGrpSpPr/>
            <p:nvPr/>
          </p:nvGrpSpPr>
          <p:grpSpPr>
            <a:xfrm rot="5400000">
              <a:off x="12002626" y="-11663734"/>
              <a:ext cx="1249415" cy="24576881"/>
              <a:chOff x="0" y="-38100"/>
              <a:chExt cx="246798" cy="4854693"/>
            </a:xfrm>
          </p:grpSpPr>
          <p:sp>
            <p:nvSpPr>
              <p:cNvPr id="311" name="Google Shape;311;p31"/>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312" name="Google Shape;312;p31"/>
              <p:cNvSpPr txBox="1"/>
              <p:nvPr/>
            </p:nvSpPr>
            <p:spPr>
              <a:xfrm>
                <a:off x="0" y="-38100"/>
                <a:ext cx="246798" cy="4854693"/>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313" name="Google Shape;313;p31"/>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2"/>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314" name="Google Shape;314;p31"/>
            <p:cNvCxnSpPr/>
            <p:nvPr/>
          </p:nvCxnSpPr>
          <p:spPr>
            <a:xfrm>
              <a:off x="204" y="612007"/>
              <a:ext cx="9473686" cy="25400"/>
            </a:xfrm>
            <a:prstGeom prst="straightConnector1">
              <a:avLst/>
            </a:prstGeom>
            <a:noFill/>
            <a:ln cap="flat" cmpd="sng" w="152400">
              <a:solidFill>
                <a:srgbClr val="231F20"/>
              </a:solidFill>
              <a:prstDash val="solid"/>
              <a:round/>
              <a:headEnd len="sm" w="sm" type="none"/>
              <a:tailEnd len="sm" w="sm" type="none"/>
            </a:ln>
          </p:spPr>
        </p:cxnSp>
        <p:cxnSp>
          <p:nvCxnSpPr>
            <p:cNvPr id="315" name="Google Shape;315;p31"/>
            <p:cNvCxnSpPr/>
            <p:nvPr/>
          </p:nvCxnSpPr>
          <p:spPr>
            <a:xfrm>
              <a:off x="15587895" y="612007"/>
              <a:ext cx="9473686" cy="25400"/>
            </a:xfrm>
            <a:prstGeom prst="straightConnector1">
              <a:avLst/>
            </a:prstGeom>
            <a:noFill/>
            <a:ln cap="flat" cmpd="sng" w="152400">
              <a:solidFill>
                <a:srgbClr val="231F20"/>
              </a:solidFill>
              <a:prstDash val="solid"/>
              <a:round/>
              <a:headEnd len="sm" w="sm" type="none"/>
              <a:tailEnd len="sm" w="sm" type="none"/>
            </a:ln>
          </p:spPr>
        </p:cxnSp>
      </p:grpSp>
      <p:sp>
        <p:nvSpPr>
          <p:cNvPr id="316" name="Google Shape;316;p31"/>
          <p:cNvSpPr/>
          <p:nvPr/>
        </p:nvSpPr>
        <p:spPr>
          <a:xfrm>
            <a:off x="6870700" y="3429000"/>
            <a:ext cx="4480200" cy="2582700"/>
          </a:xfrm>
          <a:prstGeom prst="roundRect">
            <a:avLst>
              <a:gd fmla="val 16667" name="adj"/>
            </a:avLst>
          </a:prstGeom>
          <a:solidFill>
            <a:schemeClr val="lt1"/>
          </a:solidFill>
          <a:ln cap="flat" cmpd="sng" w="11430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317" name="Google Shape;317;p31"/>
          <p:cNvSpPr txBox="1"/>
          <p:nvPr/>
        </p:nvSpPr>
        <p:spPr>
          <a:xfrm>
            <a:off x="7305100" y="3686475"/>
            <a:ext cx="3611400" cy="20778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US" sz="4100">
                <a:solidFill>
                  <a:schemeClr val="dk1"/>
                </a:solidFill>
                <a:latin typeface="Halant"/>
                <a:ea typeface="Halant"/>
                <a:cs typeface="Halant"/>
                <a:sym typeface="Halant"/>
              </a:rPr>
              <a:t>Writing the Historical Narrative</a:t>
            </a:r>
            <a:endParaRPr>
              <a:solidFill>
                <a:schemeClr val="dk1"/>
              </a:solidFill>
            </a:endParaRPr>
          </a:p>
        </p:txBody>
      </p:sp>
      <p:grpSp>
        <p:nvGrpSpPr>
          <p:cNvPr id="318" name="Google Shape;318;p31"/>
          <p:cNvGrpSpPr/>
          <p:nvPr/>
        </p:nvGrpSpPr>
        <p:grpSpPr>
          <a:xfrm>
            <a:off x="12067050" y="1994100"/>
            <a:ext cx="2887800" cy="1434900"/>
            <a:chOff x="12067050" y="1806050"/>
            <a:chExt cx="2887800" cy="1434900"/>
          </a:xfrm>
        </p:grpSpPr>
        <p:sp>
          <p:nvSpPr>
            <p:cNvPr id="319" name="Google Shape;319;p31"/>
            <p:cNvSpPr/>
            <p:nvPr/>
          </p:nvSpPr>
          <p:spPr>
            <a:xfrm>
              <a:off x="12067050" y="1806050"/>
              <a:ext cx="2887800" cy="1434900"/>
            </a:xfrm>
            <a:prstGeom prst="roundRect">
              <a:avLst>
                <a:gd fmla="val 16667" name="adj"/>
              </a:avLst>
            </a:prstGeom>
            <a:solidFill>
              <a:srgbClr val="6484F3"/>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320" name="Google Shape;320;p31"/>
            <p:cNvSpPr txBox="1"/>
            <p:nvPr/>
          </p:nvSpPr>
          <p:spPr>
            <a:xfrm>
              <a:off x="12375450" y="2061800"/>
              <a:ext cx="2271000" cy="923400"/>
            </a:xfrm>
            <a:prstGeom prst="rect">
              <a:avLst/>
            </a:prstGeom>
            <a:solidFill>
              <a:srgbClr val="6484F3"/>
            </a:solid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US" sz="2400">
                  <a:solidFill>
                    <a:schemeClr val="dk1"/>
                  </a:solidFill>
                  <a:latin typeface="Halant"/>
                  <a:ea typeface="Halant"/>
                  <a:cs typeface="Halant"/>
                  <a:sym typeface="Halant"/>
                </a:rPr>
                <a:t>Political Influences</a:t>
              </a:r>
              <a:endParaRPr sz="2400">
                <a:solidFill>
                  <a:schemeClr val="dk1"/>
                </a:solidFill>
              </a:endParaRPr>
            </a:p>
          </p:txBody>
        </p:sp>
      </p:grpSp>
      <p:grpSp>
        <p:nvGrpSpPr>
          <p:cNvPr id="321" name="Google Shape;321;p31"/>
          <p:cNvGrpSpPr/>
          <p:nvPr/>
        </p:nvGrpSpPr>
        <p:grpSpPr>
          <a:xfrm>
            <a:off x="12067050" y="6011700"/>
            <a:ext cx="2887800" cy="1434900"/>
            <a:chOff x="12067050" y="1806050"/>
            <a:chExt cx="2887800" cy="1434900"/>
          </a:xfrm>
        </p:grpSpPr>
        <p:sp>
          <p:nvSpPr>
            <p:cNvPr id="322" name="Google Shape;322;p31"/>
            <p:cNvSpPr/>
            <p:nvPr/>
          </p:nvSpPr>
          <p:spPr>
            <a:xfrm>
              <a:off x="12067050" y="1806050"/>
              <a:ext cx="2887800" cy="1434900"/>
            </a:xfrm>
            <a:prstGeom prst="roundRect">
              <a:avLst>
                <a:gd fmla="val 16667" name="adj"/>
              </a:avLst>
            </a:prstGeom>
            <a:solidFill>
              <a:srgbClr val="38E0A3"/>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323" name="Google Shape;323;p31"/>
            <p:cNvSpPr txBox="1"/>
            <p:nvPr/>
          </p:nvSpPr>
          <p:spPr>
            <a:xfrm>
              <a:off x="12375450" y="2061800"/>
              <a:ext cx="2271000" cy="923400"/>
            </a:xfrm>
            <a:prstGeom prst="rect">
              <a:avLst/>
            </a:prstGeom>
            <a:solidFill>
              <a:srgbClr val="38E0A3"/>
            </a:solid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US" sz="2400">
                  <a:solidFill>
                    <a:schemeClr val="dk1"/>
                  </a:solidFill>
                  <a:latin typeface="Halant"/>
                  <a:ea typeface="Halant"/>
                  <a:cs typeface="Halant"/>
                  <a:sym typeface="Halant"/>
                </a:rPr>
                <a:t>Geographic</a:t>
              </a:r>
              <a:r>
                <a:rPr b="1" lang="en-US" sz="2400">
                  <a:solidFill>
                    <a:schemeClr val="dk1"/>
                  </a:solidFill>
                  <a:latin typeface="Halant"/>
                  <a:ea typeface="Halant"/>
                  <a:cs typeface="Halant"/>
                  <a:sym typeface="Halant"/>
                </a:rPr>
                <a:t> Influences</a:t>
              </a:r>
              <a:endParaRPr sz="2400">
                <a:solidFill>
                  <a:schemeClr val="dk1"/>
                </a:solidFill>
              </a:endParaRPr>
            </a:p>
          </p:txBody>
        </p:sp>
      </p:grpSp>
      <p:grpSp>
        <p:nvGrpSpPr>
          <p:cNvPr id="324" name="Google Shape;324;p31"/>
          <p:cNvGrpSpPr/>
          <p:nvPr/>
        </p:nvGrpSpPr>
        <p:grpSpPr>
          <a:xfrm>
            <a:off x="7700100" y="7446600"/>
            <a:ext cx="2887800" cy="1434900"/>
            <a:chOff x="12067050" y="1806050"/>
            <a:chExt cx="2887800" cy="1434900"/>
          </a:xfrm>
        </p:grpSpPr>
        <p:sp>
          <p:nvSpPr>
            <p:cNvPr id="325" name="Google Shape;325;p31"/>
            <p:cNvSpPr/>
            <p:nvPr/>
          </p:nvSpPr>
          <p:spPr>
            <a:xfrm>
              <a:off x="12067050" y="1806050"/>
              <a:ext cx="2887800" cy="1434900"/>
            </a:xfrm>
            <a:prstGeom prst="roundRect">
              <a:avLst>
                <a:gd fmla="val 16667" name="adj"/>
              </a:avLst>
            </a:prstGeom>
            <a:solidFill>
              <a:srgbClr val="F1AF4B"/>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326" name="Google Shape;326;p31"/>
            <p:cNvSpPr txBox="1"/>
            <p:nvPr/>
          </p:nvSpPr>
          <p:spPr>
            <a:xfrm>
              <a:off x="12375450" y="2061800"/>
              <a:ext cx="2271000" cy="923400"/>
            </a:xfrm>
            <a:prstGeom prst="rect">
              <a:avLst/>
            </a:prstGeom>
            <a:solidFill>
              <a:srgbClr val="F1AF4B"/>
            </a:solid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US" sz="2400">
                  <a:solidFill>
                    <a:schemeClr val="dk1"/>
                  </a:solidFill>
                  <a:latin typeface="Halant"/>
                  <a:ea typeface="Halant"/>
                  <a:cs typeface="Halant"/>
                  <a:sym typeface="Halant"/>
                </a:rPr>
                <a:t>Economic </a:t>
              </a:r>
              <a:r>
                <a:rPr b="1" lang="en-US" sz="2400">
                  <a:solidFill>
                    <a:schemeClr val="dk1"/>
                  </a:solidFill>
                  <a:latin typeface="Halant"/>
                  <a:ea typeface="Halant"/>
                  <a:cs typeface="Halant"/>
                  <a:sym typeface="Halant"/>
                </a:rPr>
                <a:t>Influences</a:t>
              </a:r>
              <a:endParaRPr sz="2400">
                <a:solidFill>
                  <a:schemeClr val="dk1"/>
                </a:solidFill>
              </a:endParaRPr>
            </a:p>
          </p:txBody>
        </p:sp>
      </p:grpSp>
      <p:grpSp>
        <p:nvGrpSpPr>
          <p:cNvPr id="327" name="Google Shape;327;p31"/>
          <p:cNvGrpSpPr/>
          <p:nvPr/>
        </p:nvGrpSpPr>
        <p:grpSpPr>
          <a:xfrm>
            <a:off x="3266750" y="5948975"/>
            <a:ext cx="2887800" cy="1434900"/>
            <a:chOff x="12067050" y="1806050"/>
            <a:chExt cx="2887800" cy="1434900"/>
          </a:xfrm>
        </p:grpSpPr>
        <p:sp>
          <p:nvSpPr>
            <p:cNvPr id="328" name="Google Shape;328;p31"/>
            <p:cNvSpPr/>
            <p:nvPr/>
          </p:nvSpPr>
          <p:spPr>
            <a:xfrm>
              <a:off x="12067050" y="1806050"/>
              <a:ext cx="2887800" cy="1434900"/>
            </a:xfrm>
            <a:prstGeom prst="roundRect">
              <a:avLst>
                <a:gd fmla="val 16667" name="adj"/>
              </a:avLst>
            </a:prstGeom>
            <a:solidFill>
              <a:srgbClr val="6484F3"/>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329" name="Google Shape;329;p31"/>
            <p:cNvSpPr txBox="1"/>
            <p:nvPr/>
          </p:nvSpPr>
          <p:spPr>
            <a:xfrm>
              <a:off x="12375450" y="2061800"/>
              <a:ext cx="2271000" cy="923400"/>
            </a:xfrm>
            <a:prstGeom prst="rect">
              <a:avLst/>
            </a:prstGeom>
            <a:solidFill>
              <a:srgbClr val="6484F3"/>
            </a:solid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US" sz="2400">
                  <a:solidFill>
                    <a:schemeClr val="dk1"/>
                  </a:solidFill>
                  <a:latin typeface="Halant"/>
                  <a:ea typeface="Halant"/>
                  <a:cs typeface="Halant"/>
                  <a:sym typeface="Halant"/>
                </a:rPr>
                <a:t>Ideological </a:t>
              </a:r>
              <a:r>
                <a:rPr b="1" lang="en-US" sz="2400">
                  <a:solidFill>
                    <a:schemeClr val="dk1"/>
                  </a:solidFill>
                  <a:latin typeface="Halant"/>
                  <a:ea typeface="Halant"/>
                  <a:cs typeface="Halant"/>
                  <a:sym typeface="Halant"/>
                </a:rPr>
                <a:t>Influences</a:t>
              </a:r>
              <a:endParaRPr sz="2400">
                <a:solidFill>
                  <a:schemeClr val="dk1"/>
                </a:solidFill>
              </a:endParaRPr>
            </a:p>
          </p:txBody>
        </p:sp>
      </p:grpSp>
      <p:grpSp>
        <p:nvGrpSpPr>
          <p:cNvPr id="330" name="Google Shape;330;p31"/>
          <p:cNvGrpSpPr/>
          <p:nvPr/>
        </p:nvGrpSpPr>
        <p:grpSpPr>
          <a:xfrm>
            <a:off x="3266750" y="2056825"/>
            <a:ext cx="2887800" cy="1434900"/>
            <a:chOff x="12067050" y="1806050"/>
            <a:chExt cx="2887800" cy="1434900"/>
          </a:xfrm>
        </p:grpSpPr>
        <p:sp>
          <p:nvSpPr>
            <p:cNvPr id="331" name="Google Shape;331;p31"/>
            <p:cNvSpPr/>
            <p:nvPr/>
          </p:nvSpPr>
          <p:spPr>
            <a:xfrm>
              <a:off x="12067050" y="1806050"/>
              <a:ext cx="2887800" cy="1434900"/>
            </a:xfrm>
            <a:prstGeom prst="roundRect">
              <a:avLst>
                <a:gd fmla="val 16667" name="adj"/>
              </a:avLst>
            </a:prstGeom>
            <a:solidFill>
              <a:srgbClr val="38E0A3"/>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332" name="Google Shape;332;p31"/>
            <p:cNvSpPr txBox="1"/>
            <p:nvPr/>
          </p:nvSpPr>
          <p:spPr>
            <a:xfrm>
              <a:off x="12375450" y="2061800"/>
              <a:ext cx="2271000" cy="9234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US" sz="2400">
                  <a:solidFill>
                    <a:schemeClr val="dk1"/>
                  </a:solidFill>
                  <a:latin typeface="Halant"/>
                  <a:ea typeface="Halant"/>
                  <a:cs typeface="Halant"/>
                  <a:sym typeface="Halant"/>
                </a:rPr>
                <a:t>Social</a:t>
              </a:r>
              <a:endParaRPr b="1" sz="2400">
                <a:solidFill>
                  <a:schemeClr val="dk1"/>
                </a:solidFill>
                <a:latin typeface="Halant"/>
                <a:ea typeface="Halant"/>
                <a:cs typeface="Halant"/>
                <a:sym typeface="Halant"/>
              </a:endParaRPr>
            </a:p>
            <a:p>
              <a:pPr indent="0" lvl="0" marL="0" rtl="0" algn="ctr">
                <a:spcBef>
                  <a:spcPts val="0"/>
                </a:spcBef>
                <a:spcAft>
                  <a:spcPts val="0"/>
                </a:spcAft>
                <a:buNone/>
              </a:pPr>
              <a:r>
                <a:rPr b="1" lang="en-US" sz="2400">
                  <a:solidFill>
                    <a:schemeClr val="dk1"/>
                  </a:solidFill>
                  <a:latin typeface="Halant"/>
                  <a:ea typeface="Halant"/>
                  <a:cs typeface="Halant"/>
                  <a:sym typeface="Halant"/>
                </a:rPr>
                <a:t>Influences</a:t>
              </a:r>
              <a:endParaRPr sz="2400">
                <a:solidFill>
                  <a:schemeClr val="dk1"/>
                </a:solidFill>
              </a:endParaRPr>
            </a:p>
          </p:txBody>
        </p:sp>
      </p:grpSp>
      <p:grpSp>
        <p:nvGrpSpPr>
          <p:cNvPr id="333" name="Google Shape;333;p31"/>
          <p:cNvGrpSpPr/>
          <p:nvPr/>
        </p:nvGrpSpPr>
        <p:grpSpPr>
          <a:xfrm>
            <a:off x="7666900" y="559200"/>
            <a:ext cx="2887800" cy="1434900"/>
            <a:chOff x="12067050" y="1806050"/>
            <a:chExt cx="2887800" cy="1434900"/>
          </a:xfrm>
        </p:grpSpPr>
        <p:sp>
          <p:nvSpPr>
            <p:cNvPr id="334" name="Google Shape;334;p31"/>
            <p:cNvSpPr/>
            <p:nvPr/>
          </p:nvSpPr>
          <p:spPr>
            <a:xfrm>
              <a:off x="12067050" y="1806050"/>
              <a:ext cx="2887800" cy="1434900"/>
            </a:xfrm>
            <a:prstGeom prst="roundRect">
              <a:avLst>
                <a:gd fmla="val 16667" name="adj"/>
              </a:avLst>
            </a:prstGeom>
            <a:solidFill>
              <a:srgbClr val="F1AF4B"/>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335" name="Google Shape;335;p31"/>
            <p:cNvSpPr txBox="1"/>
            <p:nvPr/>
          </p:nvSpPr>
          <p:spPr>
            <a:xfrm>
              <a:off x="12375450" y="2061800"/>
              <a:ext cx="2271000" cy="923400"/>
            </a:xfrm>
            <a:prstGeom prst="rect">
              <a:avLst/>
            </a:prstGeom>
            <a:solidFill>
              <a:srgbClr val="F1AF4B"/>
            </a:solid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US" sz="2400">
                  <a:solidFill>
                    <a:schemeClr val="dk1"/>
                  </a:solidFill>
                  <a:latin typeface="Halant"/>
                  <a:ea typeface="Halant"/>
                  <a:cs typeface="Halant"/>
                  <a:sym typeface="Halant"/>
                </a:rPr>
                <a:t>Cultural </a:t>
              </a:r>
              <a:r>
                <a:rPr b="1" lang="en-US" sz="2400">
                  <a:solidFill>
                    <a:schemeClr val="dk1"/>
                  </a:solidFill>
                  <a:latin typeface="Halant"/>
                  <a:ea typeface="Halant"/>
                  <a:cs typeface="Halant"/>
                  <a:sym typeface="Halant"/>
                </a:rPr>
                <a:t>Influences</a:t>
              </a:r>
              <a:endParaRPr sz="2400">
                <a:solidFill>
                  <a:schemeClr val="dk1"/>
                </a:solidFill>
              </a:endParaRPr>
            </a:p>
          </p:txBody>
        </p:sp>
      </p:grpSp>
      <p:cxnSp>
        <p:nvCxnSpPr>
          <p:cNvPr id="336" name="Google Shape;336;p31"/>
          <p:cNvCxnSpPr/>
          <p:nvPr/>
        </p:nvCxnSpPr>
        <p:spPr>
          <a:xfrm>
            <a:off x="5265175" y="3307325"/>
            <a:ext cx="2107200" cy="829500"/>
          </a:xfrm>
          <a:prstGeom prst="straightConnector1">
            <a:avLst/>
          </a:prstGeom>
          <a:noFill/>
          <a:ln cap="flat" cmpd="sng" w="114300">
            <a:solidFill>
              <a:schemeClr val="dk1"/>
            </a:solidFill>
            <a:prstDash val="solid"/>
            <a:round/>
            <a:headEnd len="med" w="med" type="none"/>
            <a:tailEnd len="med" w="med" type="stealth"/>
          </a:ln>
        </p:spPr>
      </p:cxnSp>
      <p:cxnSp>
        <p:nvCxnSpPr>
          <p:cNvPr id="337" name="Google Shape;337;p31"/>
          <p:cNvCxnSpPr>
            <a:stCxn id="335" idx="2"/>
            <a:endCxn id="317" idx="0"/>
          </p:cNvCxnSpPr>
          <p:nvPr/>
        </p:nvCxnSpPr>
        <p:spPr>
          <a:xfrm>
            <a:off x="9110800" y="1738350"/>
            <a:ext cx="0" cy="1948200"/>
          </a:xfrm>
          <a:prstGeom prst="straightConnector1">
            <a:avLst/>
          </a:prstGeom>
          <a:noFill/>
          <a:ln cap="flat" cmpd="sng" w="114300">
            <a:solidFill>
              <a:schemeClr val="dk1"/>
            </a:solidFill>
            <a:prstDash val="solid"/>
            <a:round/>
            <a:headEnd len="med" w="med" type="none"/>
            <a:tailEnd len="med" w="med" type="stealth"/>
          </a:ln>
        </p:spPr>
      </p:cxnSp>
      <p:cxnSp>
        <p:nvCxnSpPr>
          <p:cNvPr id="338" name="Google Shape;338;p31"/>
          <p:cNvCxnSpPr/>
          <p:nvPr/>
        </p:nvCxnSpPr>
        <p:spPr>
          <a:xfrm flipH="1" rot="10800000">
            <a:off x="5592900" y="5779525"/>
            <a:ext cx="1680000" cy="951900"/>
          </a:xfrm>
          <a:prstGeom prst="straightConnector1">
            <a:avLst/>
          </a:prstGeom>
          <a:noFill/>
          <a:ln cap="flat" cmpd="sng" w="114300">
            <a:solidFill>
              <a:schemeClr val="dk1"/>
            </a:solidFill>
            <a:prstDash val="solid"/>
            <a:round/>
            <a:headEnd len="med" w="med" type="none"/>
            <a:tailEnd len="med" w="med" type="stealth"/>
          </a:ln>
        </p:spPr>
      </p:cxnSp>
      <p:cxnSp>
        <p:nvCxnSpPr>
          <p:cNvPr id="339" name="Google Shape;339;p31"/>
          <p:cNvCxnSpPr/>
          <p:nvPr/>
        </p:nvCxnSpPr>
        <p:spPr>
          <a:xfrm flipH="1">
            <a:off x="11055775" y="3274150"/>
            <a:ext cx="2007600" cy="597300"/>
          </a:xfrm>
          <a:prstGeom prst="straightConnector1">
            <a:avLst/>
          </a:prstGeom>
          <a:noFill/>
          <a:ln cap="flat" cmpd="sng" w="114300">
            <a:solidFill>
              <a:schemeClr val="dk1"/>
            </a:solidFill>
            <a:prstDash val="solid"/>
            <a:round/>
            <a:headEnd len="med" w="med" type="none"/>
            <a:tailEnd len="med" w="med" type="stealth"/>
          </a:ln>
        </p:spPr>
      </p:cxnSp>
      <p:cxnSp>
        <p:nvCxnSpPr>
          <p:cNvPr id="340" name="Google Shape;340;p31"/>
          <p:cNvCxnSpPr>
            <a:stCxn id="326" idx="0"/>
            <a:endCxn id="317" idx="2"/>
          </p:cNvCxnSpPr>
          <p:nvPr/>
        </p:nvCxnSpPr>
        <p:spPr>
          <a:xfrm rot="10800000">
            <a:off x="9110700" y="5764350"/>
            <a:ext cx="33300" cy="1938000"/>
          </a:xfrm>
          <a:prstGeom prst="straightConnector1">
            <a:avLst/>
          </a:prstGeom>
          <a:noFill/>
          <a:ln cap="flat" cmpd="sng" w="114300">
            <a:solidFill>
              <a:schemeClr val="dk1"/>
            </a:solidFill>
            <a:prstDash val="solid"/>
            <a:round/>
            <a:headEnd len="med" w="med" type="none"/>
            <a:tailEnd len="med" w="med" type="stealth"/>
          </a:ln>
        </p:spPr>
      </p:cxnSp>
      <p:cxnSp>
        <p:nvCxnSpPr>
          <p:cNvPr id="341" name="Google Shape;341;p31"/>
          <p:cNvCxnSpPr>
            <a:stCxn id="323" idx="1"/>
          </p:cNvCxnSpPr>
          <p:nvPr/>
        </p:nvCxnSpPr>
        <p:spPr>
          <a:xfrm rot="10800000">
            <a:off x="10939650" y="5663250"/>
            <a:ext cx="1435800" cy="1065900"/>
          </a:xfrm>
          <a:prstGeom prst="straightConnector1">
            <a:avLst/>
          </a:prstGeom>
          <a:noFill/>
          <a:ln cap="flat" cmpd="sng" w="114300">
            <a:solidFill>
              <a:schemeClr val="dk1"/>
            </a:solidFill>
            <a:prstDash val="solid"/>
            <a:round/>
            <a:headEnd len="med" w="med" type="none"/>
            <a:tailEnd len="med" w="med" type="stealth"/>
          </a:ln>
        </p:spPr>
      </p:cxn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5" name="Shape 345"/>
        <p:cNvGrpSpPr/>
        <p:nvPr/>
      </p:nvGrpSpPr>
      <p:grpSpPr>
        <a:xfrm>
          <a:off x="0" y="0"/>
          <a:ext cx="0" cy="0"/>
          <a:chOff x="0" y="0"/>
          <a:chExt cx="0" cy="0"/>
        </a:xfrm>
      </p:grpSpPr>
      <p:sp>
        <p:nvSpPr>
          <p:cNvPr id="346" name="Google Shape;346;p32"/>
          <p:cNvSpPr/>
          <p:nvPr/>
        </p:nvSpPr>
        <p:spPr>
          <a:xfrm>
            <a:off x="13764167" y="6571628"/>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grpSp>
        <p:nvGrpSpPr>
          <p:cNvPr id="347" name="Google Shape;347;p32"/>
          <p:cNvGrpSpPr/>
          <p:nvPr/>
        </p:nvGrpSpPr>
        <p:grpSpPr>
          <a:xfrm>
            <a:off x="15859155" y="-98041"/>
            <a:ext cx="1562625" cy="1771271"/>
            <a:chOff x="0" y="-130721"/>
            <a:chExt cx="2083500" cy="2361695"/>
          </a:xfrm>
        </p:grpSpPr>
        <p:grpSp>
          <p:nvGrpSpPr>
            <p:cNvPr id="348" name="Google Shape;348;p32"/>
            <p:cNvGrpSpPr/>
            <p:nvPr/>
          </p:nvGrpSpPr>
          <p:grpSpPr>
            <a:xfrm>
              <a:off x="75599" y="-130721"/>
              <a:ext cx="1932614" cy="2361695"/>
              <a:chOff x="0" y="-47625"/>
              <a:chExt cx="704100" cy="860425"/>
            </a:xfrm>
          </p:grpSpPr>
          <p:sp>
            <p:nvSpPr>
              <p:cNvPr id="349" name="Google Shape;349;p32"/>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E95C3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0" name="Google Shape;350;p32"/>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351" name="Google Shape;351;p32"/>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rgbClr val="231F20"/>
                  </a:solidFill>
                  <a:latin typeface="Halant"/>
                  <a:ea typeface="Halant"/>
                  <a:cs typeface="Halant"/>
                  <a:sym typeface="Halant"/>
                </a:rPr>
                <a:t>7</a:t>
              </a:r>
              <a:endParaRPr/>
            </a:p>
          </p:txBody>
        </p:sp>
      </p:grpSp>
      <p:sp>
        <p:nvSpPr>
          <p:cNvPr id="352" name="Google Shape;352;p32"/>
          <p:cNvSpPr/>
          <p:nvPr/>
        </p:nvSpPr>
        <p:spPr>
          <a:xfrm>
            <a:off x="-2628900" y="-1449083"/>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353" name="Google Shape;353;p32"/>
          <p:cNvGrpSpPr/>
          <p:nvPr/>
        </p:nvGrpSpPr>
        <p:grpSpPr>
          <a:xfrm>
            <a:off x="-254016" y="9230009"/>
            <a:ext cx="18796043" cy="937448"/>
            <a:chOff x="204" y="0"/>
            <a:chExt cx="25061391" cy="1249931"/>
          </a:xfrm>
        </p:grpSpPr>
        <p:grpSp>
          <p:nvGrpSpPr>
            <p:cNvPr id="354" name="Google Shape;354;p32"/>
            <p:cNvGrpSpPr/>
            <p:nvPr/>
          </p:nvGrpSpPr>
          <p:grpSpPr>
            <a:xfrm rot="5400000">
              <a:off x="12002369" y="-11663474"/>
              <a:ext cx="1249931" cy="24576878"/>
              <a:chOff x="0" y="-38100"/>
              <a:chExt cx="246900" cy="4854692"/>
            </a:xfrm>
          </p:grpSpPr>
          <p:sp>
            <p:nvSpPr>
              <p:cNvPr id="355" name="Google Shape;355;p32"/>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356" name="Google Shape;356;p32"/>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357" name="Google Shape;357;p32"/>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358" name="Google Shape;358;p32"/>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359" name="Google Shape;359;p32"/>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360" name="Google Shape;360;p32"/>
          <p:cNvSpPr/>
          <p:nvPr/>
        </p:nvSpPr>
        <p:spPr>
          <a:xfrm>
            <a:off x="3500997" y="4255873"/>
            <a:ext cx="2699400" cy="2190000"/>
          </a:xfrm>
          <a:prstGeom prst="roundRect">
            <a:avLst>
              <a:gd fmla="val 16667" name="adj"/>
            </a:avLst>
          </a:prstGeom>
          <a:solidFill>
            <a:schemeClr val="lt1"/>
          </a:solidFill>
          <a:ln cap="flat" cmpd="sng" w="11430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361" name="Google Shape;361;p32"/>
          <p:cNvSpPr txBox="1"/>
          <p:nvPr/>
        </p:nvSpPr>
        <p:spPr>
          <a:xfrm>
            <a:off x="3762723" y="4474186"/>
            <a:ext cx="2175900" cy="17856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US" sz="2600">
                <a:solidFill>
                  <a:schemeClr val="dk1"/>
                </a:solidFill>
                <a:latin typeface="Halant"/>
                <a:ea typeface="Halant"/>
                <a:cs typeface="Halant"/>
                <a:sym typeface="Halant"/>
              </a:rPr>
              <a:t>Writing the Historical Narrative </a:t>
            </a:r>
            <a:endParaRPr b="1" sz="2600">
              <a:solidFill>
                <a:schemeClr val="dk1"/>
              </a:solidFill>
              <a:latin typeface="Halant"/>
              <a:ea typeface="Halant"/>
              <a:cs typeface="Halant"/>
              <a:sym typeface="Halant"/>
            </a:endParaRPr>
          </a:p>
          <a:p>
            <a:pPr indent="0" lvl="0" marL="0" rtl="0" algn="ctr">
              <a:spcBef>
                <a:spcPts val="0"/>
              </a:spcBef>
              <a:spcAft>
                <a:spcPts val="0"/>
              </a:spcAft>
              <a:buNone/>
            </a:pPr>
            <a:r>
              <a:rPr b="1" lang="en-US" sz="2600" u="sng">
                <a:solidFill>
                  <a:schemeClr val="dk1"/>
                </a:solidFill>
                <a:latin typeface="Halant"/>
                <a:ea typeface="Halant"/>
                <a:cs typeface="Halant"/>
                <a:sym typeface="Halant"/>
              </a:rPr>
              <a:t>in 1860</a:t>
            </a:r>
            <a:endParaRPr sz="100" u="sng">
              <a:solidFill>
                <a:schemeClr val="dk1"/>
              </a:solidFill>
            </a:endParaRPr>
          </a:p>
        </p:txBody>
      </p:sp>
      <p:grpSp>
        <p:nvGrpSpPr>
          <p:cNvPr id="362" name="Google Shape;362;p32"/>
          <p:cNvGrpSpPr/>
          <p:nvPr/>
        </p:nvGrpSpPr>
        <p:grpSpPr>
          <a:xfrm>
            <a:off x="6631798" y="3124240"/>
            <a:ext cx="1739899" cy="1216652"/>
            <a:chOff x="12067050" y="1906319"/>
            <a:chExt cx="2887800" cy="1434900"/>
          </a:xfrm>
        </p:grpSpPr>
        <p:sp>
          <p:nvSpPr>
            <p:cNvPr id="363" name="Google Shape;363;p32"/>
            <p:cNvSpPr/>
            <p:nvPr/>
          </p:nvSpPr>
          <p:spPr>
            <a:xfrm>
              <a:off x="12067050" y="1906319"/>
              <a:ext cx="2887800" cy="1434900"/>
            </a:xfrm>
            <a:prstGeom prst="roundRect">
              <a:avLst>
                <a:gd fmla="val 16667" name="adj"/>
              </a:avLst>
            </a:prstGeom>
            <a:solidFill>
              <a:srgbClr val="6484F3"/>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364" name="Google Shape;364;p32"/>
            <p:cNvSpPr txBox="1"/>
            <p:nvPr/>
          </p:nvSpPr>
          <p:spPr>
            <a:xfrm>
              <a:off x="12186719" y="1933919"/>
              <a:ext cx="2768100" cy="13797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US" sz="1700">
                  <a:solidFill>
                    <a:schemeClr val="dk1"/>
                  </a:solidFill>
                  <a:latin typeface="Halant"/>
                  <a:ea typeface="Halant"/>
                  <a:cs typeface="Halant"/>
                  <a:sym typeface="Halant"/>
                </a:rPr>
                <a:t>Political Influences</a:t>
              </a:r>
              <a:endParaRPr b="1" sz="1700">
                <a:solidFill>
                  <a:schemeClr val="dk1"/>
                </a:solidFill>
                <a:latin typeface="Halant"/>
                <a:ea typeface="Halant"/>
                <a:cs typeface="Halant"/>
                <a:sym typeface="Halant"/>
              </a:endParaRPr>
            </a:p>
            <a:p>
              <a:pPr indent="0" lvl="0" marL="0" rtl="0" algn="ctr">
                <a:spcBef>
                  <a:spcPts val="0"/>
                </a:spcBef>
                <a:spcAft>
                  <a:spcPts val="0"/>
                </a:spcAft>
                <a:buNone/>
              </a:pPr>
              <a:r>
                <a:rPr lang="en-US" sz="1500">
                  <a:solidFill>
                    <a:schemeClr val="dk1"/>
                  </a:solidFill>
                  <a:latin typeface="Halant"/>
                  <a:ea typeface="Halant"/>
                  <a:cs typeface="Halant"/>
                  <a:sym typeface="Halant"/>
                </a:rPr>
                <a:t>Outset of the Civil War</a:t>
              </a:r>
              <a:endParaRPr sz="1500">
                <a:solidFill>
                  <a:schemeClr val="dk1"/>
                </a:solidFill>
                <a:latin typeface="Halant"/>
                <a:ea typeface="Halant"/>
                <a:cs typeface="Halant"/>
                <a:sym typeface="Halant"/>
              </a:endParaRPr>
            </a:p>
          </p:txBody>
        </p:sp>
      </p:grpSp>
      <p:grpSp>
        <p:nvGrpSpPr>
          <p:cNvPr id="365" name="Google Shape;365;p32"/>
          <p:cNvGrpSpPr/>
          <p:nvPr/>
        </p:nvGrpSpPr>
        <p:grpSpPr>
          <a:xfrm>
            <a:off x="6631798" y="6439866"/>
            <a:ext cx="1739899" cy="1216652"/>
            <a:chOff x="12067050" y="1799117"/>
            <a:chExt cx="2887800" cy="1434900"/>
          </a:xfrm>
        </p:grpSpPr>
        <p:sp>
          <p:nvSpPr>
            <p:cNvPr id="366" name="Google Shape;366;p32"/>
            <p:cNvSpPr/>
            <p:nvPr/>
          </p:nvSpPr>
          <p:spPr>
            <a:xfrm>
              <a:off x="12067050" y="1799117"/>
              <a:ext cx="2887800" cy="1434900"/>
            </a:xfrm>
            <a:prstGeom prst="roundRect">
              <a:avLst>
                <a:gd fmla="val 16667" name="adj"/>
              </a:avLst>
            </a:prstGeom>
            <a:solidFill>
              <a:srgbClr val="38E0A3"/>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367" name="Google Shape;367;p32"/>
            <p:cNvSpPr txBox="1"/>
            <p:nvPr/>
          </p:nvSpPr>
          <p:spPr>
            <a:xfrm>
              <a:off x="12258450" y="1826717"/>
              <a:ext cx="2505000" cy="13797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US" sz="1700">
                  <a:solidFill>
                    <a:schemeClr val="dk1"/>
                  </a:solidFill>
                  <a:latin typeface="Halant"/>
                  <a:ea typeface="Halant"/>
                  <a:cs typeface="Halant"/>
                  <a:sym typeface="Halant"/>
                </a:rPr>
                <a:t>Geographic Influences</a:t>
              </a:r>
              <a:endParaRPr b="1"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US" sz="1500">
                  <a:solidFill>
                    <a:schemeClr val="dk1"/>
                  </a:solidFill>
                  <a:latin typeface="Halant"/>
                  <a:ea typeface="Halant"/>
                  <a:cs typeface="Halant"/>
                  <a:sym typeface="Halant"/>
                </a:rPr>
                <a:t>North and South Tensions</a:t>
              </a:r>
              <a:endParaRPr b="1" sz="1700">
                <a:solidFill>
                  <a:schemeClr val="dk1"/>
                </a:solidFill>
                <a:latin typeface="Halant"/>
                <a:ea typeface="Halant"/>
                <a:cs typeface="Halant"/>
                <a:sym typeface="Halant"/>
              </a:endParaRPr>
            </a:p>
          </p:txBody>
        </p:sp>
      </p:grpSp>
      <p:grpSp>
        <p:nvGrpSpPr>
          <p:cNvPr id="368" name="Google Shape;368;p32"/>
          <p:cNvGrpSpPr/>
          <p:nvPr/>
        </p:nvGrpSpPr>
        <p:grpSpPr>
          <a:xfrm>
            <a:off x="4001796" y="7747415"/>
            <a:ext cx="1739899" cy="1216652"/>
            <a:chOff x="12068851" y="1906320"/>
            <a:chExt cx="2887800" cy="1434900"/>
          </a:xfrm>
        </p:grpSpPr>
        <p:sp>
          <p:nvSpPr>
            <p:cNvPr id="369" name="Google Shape;369;p32"/>
            <p:cNvSpPr/>
            <p:nvPr/>
          </p:nvSpPr>
          <p:spPr>
            <a:xfrm>
              <a:off x="12068851" y="1906320"/>
              <a:ext cx="2887800" cy="1434900"/>
            </a:xfrm>
            <a:prstGeom prst="roundRect">
              <a:avLst>
                <a:gd fmla="val 16667" name="adj"/>
              </a:avLst>
            </a:prstGeom>
            <a:solidFill>
              <a:srgbClr val="F1AF4B"/>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370" name="Google Shape;370;p32"/>
            <p:cNvSpPr txBox="1"/>
            <p:nvPr/>
          </p:nvSpPr>
          <p:spPr>
            <a:xfrm>
              <a:off x="12128701" y="1933920"/>
              <a:ext cx="2768100" cy="13797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US" sz="1700">
                  <a:solidFill>
                    <a:schemeClr val="dk1"/>
                  </a:solidFill>
                  <a:latin typeface="Halant"/>
                  <a:ea typeface="Halant"/>
                  <a:cs typeface="Halant"/>
                  <a:sym typeface="Halant"/>
                </a:rPr>
                <a:t>Economic Influences</a:t>
              </a:r>
              <a:endParaRPr b="1"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US" sz="1500">
                  <a:solidFill>
                    <a:schemeClr val="dk1"/>
                  </a:solidFill>
                  <a:latin typeface="Halant"/>
                  <a:ea typeface="Halant"/>
                  <a:cs typeface="Halant"/>
                  <a:sym typeface="Halant"/>
                </a:rPr>
                <a:t>Industry v. Agricultural Focus</a:t>
              </a:r>
              <a:endParaRPr b="1" sz="1700">
                <a:solidFill>
                  <a:schemeClr val="dk1"/>
                </a:solidFill>
                <a:latin typeface="Halant"/>
                <a:ea typeface="Halant"/>
                <a:cs typeface="Halant"/>
                <a:sym typeface="Halant"/>
              </a:endParaRPr>
            </a:p>
          </p:txBody>
        </p:sp>
      </p:grpSp>
      <p:grpSp>
        <p:nvGrpSpPr>
          <p:cNvPr id="371" name="Google Shape;371;p32"/>
          <p:cNvGrpSpPr/>
          <p:nvPr/>
        </p:nvGrpSpPr>
        <p:grpSpPr>
          <a:xfrm>
            <a:off x="1325346" y="6500986"/>
            <a:ext cx="1739900" cy="1400561"/>
            <a:chOff x="12059961" y="1933926"/>
            <a:chExt cx="2887800" cy="1651800"/>
          </a:xfrm>
        </p:grpSpPr>
        <p:sp>
          <p:nvSpPr>
            <p:cNvPr id="372" name="Google Shape;372;p32"/>
            <p:cNvSpPr/>
            <p:nvPr/>
          </p:nvSpPr>
          <p:spPr>
            <a:xfrm>
              <a:off x="12059961" y="2042376"/>
              <a:ext cx="2887800" cy="1434900"/>
            </a:xfrm>
            <a:prstGeom prst="roundRect">
              <a:avLst>
                <a:gd fmla="val 16667" name="adj"/>
              </a:avLst>
            </a:prstGeom>
            <a:solidFill>
              <a:srgbClr val="6484F3"/>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373" name="Google Shape;373;p32"/>
            <p:cNvSpPr txBox="1"/>
            <p:nvPr/>
          </p:nvSpPr>
          <p:spPr>
            <a:xfrm>
              <a:off x="12091161" y="1933926"/>
              <a:ext cx="2825400" cy="16518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US" sz="1700">
                  <a:solidFill>
                    <a:schemeClr val="dk1"/>
                  </a:solidFill>
                  <a:latin typeface="Halant"/>
                  <a:ea typeface="Halant"/>
                  <a:cs typeface="Halant"/>
                  <a:sym typeface="Halant"/>
                </a:rPr>
                <a:t>Ideological Influences</a:t>
              </a:r>
              <a:endParaRPr b="1"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US" sz="1500">
                  <a:solidFill>
                    <a:schemeClr val="dk1"/>
                  </a:solidFill>
                  <a:latin typeface="Halant"/>
                  <a:ea typeface="Halant"/>
                  <a:cs typeface="Halant"/>
                  <a:sym typeface="Halant"/>
                </a:rPr>
                <a:t>Debates over Slavery &amp; Role of Government</a:t>
              </a:r>
              <a:endParaRPr b="1" sz="1700">
                <a:solidFill>
                  <a:schemeClr val="dk1"/>
                </a:solidFill>
                <a:latin typeface="Halant"/>
                <a:ea typeface="Halant"/>
                <a:cs typeface="Halant"/>
                <a:sym typeface="Halant"/>
              </a:endParaRPr>
            </a:p>
          </p:txBody>
        </p:sp>
      </p:grpSp>
      <p:grpSp>
        <p:nvGrpSpPr>
          <p:cNvPr id="374" name="Google Shape;374;p32"/>
          <p:cNvGrpSpPr/>
          <p:nvPr/>
        </p:nvGrpSpPr>
        <p:grpSpPr>
          <a:xfrm>
            <a:off x="1329618" y="3177429"/>
            <a:ext cx="1739899" cy="1216652"/>
            <a:chOff x="12067050" y="1906325"/>
            <a:chExt cx="2887800" cy="1434900"/>
          </a:xfrm>
        </p:grpSpPr>
        <p:sp>
          <p:nvSpPr>
            <p:cNvPr id="375" name="Google Shape;375;p32"/>
            <p:cNvSpPr/>
            <p:nvPr/>
          </p:nvSpPr>
          <p:spPr>
            <a:xfrm>
              <a:off x="12067050" y="1906325"/>
              <a:ext cx="2887800" cy="1434900"/>
            </a:xfrm>
            <a:prstGeom prst="roundRect">
              <a:avLst>
                <a:gd fmla="val 16667" name="adj"/>
              </a:avLst>
            </a:prstGeom>
            <a:solidFill>
              <a:srgbClr val="38E0A3"/>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376" name="Google Shape;376;p32"/>
            <p:cNvSpPr txBox="1"/>
            <p:nvPr/>
          </p:nvSpPr>
          <p:spPr>
            <a:xfrm>
              <a:off x="12375450" y="1933925"/>
              <a:ext cx="2271000" cy="13797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US" sz="1700">
                  <a:solidFill>
                    <a:schemeClr val="dk1"/>
                  </a:solidFill>
                  <a:latin typeface="Halant"/>
                  <a:ea typeface="Halant"/>
                  <a:cs typeface="Halant"/>
                  <a:sym typeface="Halant"/>
                </a:rPr>
                <a:t>Social</a:t>
              </a:r>
              <a:endParaRPr b="1" sz="1700">
                <a:solidFill>
                  <a:schemeClr val="dk1"/>
                </a:solidFill>
                <a:latin typeface="Halant"/>
                <a:ea typeface="Halant"/>
                <a:cs typeface="Halant"/>
                <a:sym typeface="Halant"/>
              </a:endParaRPr>
            </a:p>
            <a:p>
              <a:pPr indent="0" lvl="0" marL="0" rtl="0" algn="ctr">
                <a:spcBef>
                  <a:spcPts val="0"/>
                </a:spcBef>
                <a:spcAft>
                  <a:spcPts val="0"/>
                </a:spcAft>
                <a:buNone/>
              </a:pPr>
              <a:r>
                <a:rPr b="1" lang="en-US" sz="1700">
                  <a:solidFill>
                    <a:schemeClr val="dk1"/>
                  </a:solidFill>
                  <a:latin typeface="Halant"/>
                  <a:ea typeface="Halant"/>
                  <a:cs typeface="Halant"/>
                  <a:sym typeface="Halant"/>
                </a:rPr>
                <a:t>Influences</a:t>
              </a:r>
              <a:endParaRPr b="1"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US" sz="1500">
                  <a:solidFill>
                    <a:schemeClr val="dk1"/>
                  </a:solidFill>
                  <a:latin typeface="Halant"/>
                  <a:ea typeface="Halant"/>
                  <a:cs typeface="Halant"/>
                  <a:sym typeface="Halant"/>
                </a:rPr>
                <a:t>Role of abolitionists</a:t>
              </a:r>
              <a:endParaRPr b="1" sz="1700">
                <a:solidFill>
                  <a:schemeClr val="dk1"/>
                </a:solidFill>
                <a:latin typeface="Halant"/>
                <a:ea typeface="Halant"/>
                <a:cs typeface="Halant"/>
                <a:sym typeface="Halant"/>
              </a:endParaRPr>
            </a:p>
          </p:txBody>
        </p:sp>
      </p:grpSp>
      <p:grpSp>
        <p:nvGrpSpPr>
          <p:cNvPr id="377" name="Google Shape;377;p32"/>
          <p:cNvGrpSpPr/>
          <p:nvPr/>
        </p:nvGrpSpPr>
        <p:grpSpPr>
          <a:xfrm>
            <a:off x="3980708" y="1907589"/>
            <a:ext cx="1739899" cy="1216652"/>
            <a:chOff x="12067050" y="1906320"/>
            <a:chExt cx="2887800" cy="1434900"/>
          </a:xfrm>
        </p:grpSpPr>
        <p:sp>
          <p:nvSpPr>
            <p:cNvPr id="378" name="Google Shape;378;p32"/>
            <p:cNvSpPr/>
            <p:nvPr/>
          </p:nvSpPr>
          <p:spPr>
            <a:xfrm>
              <a:off x="12067050" y="1906320"/>
              <a:ext cx="2887800" cy="1434900"/>
            </a:xfrm>
            <a:prstGeom prst="roundRect">
              <a:avLst>
                <a:gd fmla="val 16667" name="adj"/>
              </a:avLst>
            </a:prstGeom>
            <a:solidFill>
              <a:srgbClr val="F1AF4B"/>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379" name="Google Shape;379;p32"/>
            <p:cNvSpPr txBox="1"/>
            <p:nvPr/>
          </p:nvSpPr>
          <p:spPr>
            <a:xfrm>
              <a:off x="12126900" y="1933920"/>
              <a:ext cx="2768100" cy="13797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US" sz="1700">
                  <a:solidFill>
                    <a:schemeClr val="dk1"/>
                  </a:solidFill>
                  <a:latin typeface="Halant"/>
                  <a:ea typeface="Halant"/>
                  <a:cs typeface="Halant"/>
                  <a:sym typeface="Halant"/>
                </a:rPr>
                <a:t>Cultural Influences</a:t>
              </a:r>
              <a:endParaRPr b="1"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US" sz="1500">
                  <a:solidFill>
                    <a:schemeClr val="dk1"/>
                  </a:solidFill>
                  <a:latin typeface="Halant"/>
                  <a:ea typeface="Halant"/>
                  <a:cs typeface="Halant"/>
                  <a:sym typeface="Halant"/>
                </a:rPr>
                <a:t>Impact of Reform Movements</a:t>
              </a:r>
              <a:endParaRPr b="1" sz="1700">
                <a:solidFill>
                  <a:schemeClr val="dk1"/>
                </a:solidFill>
                <a:latin typeface="Halant"/>
                <a:ea typeface="Halant"/>
                <a:cs typeface="Halant"/>
                <a:sym typeface="Halant"/>
              </a:endParaRPr>
            </a:p>
          </p:txBody>
        </p:sp>
      </p:grpSp>
      <p:cxnSp>
        <p:nvCxnSpPr>
          <p:cNvPr id="380" name="Google Shape;380;p32"/>
          <p:cNvCxnSpPr/>
          <p:nvPr/>
        </p:nvCxnSpPr>
        <p:spPr>
          <a:xfrm>
            <a:off x="2844125" y="3982663"/>
            <a:ext cx="959100" cy="873300"/>
          </a:xfrm>
          <a:prstGeom prst="straightConnector1">
            <a:avLst/>
          </a:prstGeom>
          <a:noFill/>
          <a:ln cap="flat" cmpd="sng" w="114300">
            <a:solidFill>
              <a:schemeClr val="dk1"/>
            </a:solidFill>
            <a:prstDash val="solid"/>
            <a:round/>
            <a:headEnd len="med" w="med" type="none"/>
            <a:tailEnd len="med" w="med" type="stealth"/>
          </a:ln>
        </p:spPr>
      </p:cxnSp>
      <p:cxnSp>
        <p:nvCxnSpPr>
          <p:cNvPr id="381" name="Google Shape;381;p32"/>
          <p:cNvCxnSpPr>
            <a:stCxn id="379" idx="2"/>
            <a:endCxn id="361" idx="0"/>
          </p:cNvCxnSpPr>
          <p:nvPr/>
        </p:nvCxnSpPr>
        <p:spPr>
          <a:xfrm>
            <a:off x="4850658" y="3100839"/>
            <a:ext cx="0" cy="1373400"/>
          </a:xfrm>
          <a:prstGeom prst="straightConnector1">
            <a:avLst/>
          </a:prstGeom>
          <a:noFill/>
          <a:ln cap="flat" cmpd="sng" w="114300">
            <a:solidFill>
              <a:schemeClr val="dk1"/>
            </a:solidFill>
            <a:prstDash val="solid"/>
            <a:round/>
            <a:headEnd len="med" w="med" type="none"/>
            <a:tailEnd len="med" w="med" type="stealth"/>
          </a:ln>
        </p:spPr>
      </p:cxnSp>
      <p:cxnSp>
        <p:nvCxnSpPr>
          <p:cNvPr id="382" name="Google Shape;382;p32"/>
          <p:cNvCxnSpPr/>
          <p:nvPr/>
        </p:nvCxnSpPr>
        <p:spPr>
          <a:xfrm flipH="1" rot="10800000">
            <a:off x="2800850" y="6248888"/>
            <a:ext cx="942600" cy="867900"/>
          </a:xfrm>
          <a:prstGeom prst="straightConnector1">
            <a:avLst/>
          </a:prstGeom>
          <a:noFill/>
          <a:ln cap="flat" cmpd="sng" w="114300">
            <a:solidFill>
              <a:schemeClr val="dk1"/>
            </a:solidFill>
            <a:prstDash val="solid"/>
            <a:round/>
            <a:headEnd len="med" w="med" type="none"/>
            <a:tailEnd len="med" w="med" type="stealth"/>
          </a:ln>
        </p:spPr>
      </p:cxnSp>
      <p:cxnSp>
        <p:nvCxnSpPr>
          <p:cNvPr id="383" name="Google Shape;383;p32"/>
          <p:cNvCxnSpPr/>
          <p:nvPr/>
        </p:nvCxnSpPr>
        <p:spPr>
          <a:xfrm flipH="1">
            <a:off x="6022484" y="4124576"/>
            <a:ext cx="1209600" cy="506400"/>
          </a:xfrm>
          <a:prstGeom prst="straightConnector1">
            <a:avLst/>
          </a:prstGeom>
          <a:noFill/>
          <a:ln cap="flat" cmpd="sng" w="114300">
            <a:solidFill>
              <a:schemeClr val="dk1"/>
            </a:solidFill>
            <a:prstDash val="solid"/>
            <a:round/>
            <a:headEnd len="med" w="med" type="none"/>
            <a:tailEnd len="med" w="med" type="stealth"/>
          </a:ln>
        </p:spPr>
      </p:cxnSp>
      <p:cxnSp>
        <p:nvCxnSpPr>
          <p:cNvPr id="384" name="Google Shape;384;p32"/>
          <p:cNvCxnSpPr>
            <a:stCxn id="370" idx="0"/>
            <a:endCxn id="361" idx="2"/>
          </p:cNvCxnSpPr>
          <p:nvPr/>
        </p:nvCxnSpPr>
        <p:spPr>
          <a:xfrm rot="10800000">
            <a:off x="4850746" y="6259717"/>
            <a:ext cx="21000" cy="1511100"/>
          </a:xfrm>
          <a:prstGeom prst="straightConnector1">
            <a:avLst/>
          </a:prstGeom>
          <a:noFill/>
          <a:ln cap="flat" cmpd="sng" w="114300">
            <a:solidFill>
              <a:schemeClr val="dk1"/>
            </a:solidFill>
            <a:prstDash val="solid"/>
            <a:round/>
            <a:headEnd len="med" w="med" type="none"/>
            <a:tailEnd len="med" w="med" type="stealth"/>
          </a:ln>
        </p:spPr>
      </p:cxnSp>
      <p:cxnSp>
        <p:nvCxnSpPr>
          <p:cNvPr id="385" name="Google Shape;385;p32"/>
          <p:cNvCxnSpPr>
            <a:stCxn id="367" idx="1"/>
          </p:cNvCxnSpPr>
          <p:nvPr/>
        </p:nvCxnSpPr>
        <p:spPr>
          <a:xfrm rot="10800000">
            <a:off x="5881917" y="6144292"/>
            <a:ext cx="865200" cy="903900"/>
          </a:xfrm>
          <a:prstGeom prst="straightConnector1">
            <a:avLst/>
          </a:prstGeom>
          <a:noFill/>
          <a:ln cap="flat" cmpd="sng" w="114300">
            <a:solidFill>
              <a:schemeClr val="dk1"/>
            </a:solidFill>
            <a:prstDash val="solid"/>
            <a:round/>
            <a:headEnd len="med" w="med" type="none"/>
            <a:tailEnd len="med" w="med" type="stealth"/>
          </a:ln>
        </p:spPr>
      </p:cxnSp>
      <p:sp>
        <p:nvSpPr>
          <p:cNvPr id="386" name="Google Shape;386;p32"/>
          <p:cNvSpPr/>
          <p:nvPr/>
        </p:nvSpPr>
        <p:spPr>
          <a:xfrm>
            <a:off x="12091947" y="4255873"/>
            <a:ext cx="2699400" cy="2190000"/>
          </a:xfrm>
          <a:prstGeom prst="roundRect">
            <a:avLst>
              <a:gd fmla="val 16667" name="adj"/>
            </a:avLst>
          </a:prstGeom>
          <a:solidFill>
            <a:schemeClr val="lt1"/>
          </a:solidFill>
          <a:ln cap="flat" cmpd="sng" w="11430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387" name="Google Shape;387;p32"/>
          <p:cNvSpPr txBox="1"/>
          <p:nvPr/>
        </p:nvSpPr>
        <p:spPr>
          <a:xfrm>
            <a:off x="12353673" y="4474186"/>
            <a:ext cx="2175900" cy="17856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US" sz="2600">
                <a:solidFill>
                  <a:schemeClr val="dk1"/>
                </a:solidFill>
                <a:latin typeface="Halant"/>
                <a:ea typeface="Halant"/>
                <a:cs typeface="Halant"/>
                <a:sym typeface="Halant"/>
              </a:rPr>
              <a:t>Writing the Historical Narrative </a:t>
            </a:r>
            <a:endParaRPr b="1" sz="2600">
              <a:solidFill>
                <a:schemeClr val="dk1"/>
              </a:solidFill>
              <a:latin typeface="Halant"/>
              <a:ea typeface="Halant"/>
              <a:cs typeface="Halant"/>
              <a:sym typeface="Halant"/>
            </a:endParaRPr>
          </a:p>
          <a:p>
            <a:pPr indent="0" lvl="0" marL="0" rtl="0" algn="ctr">
              <a:spcBef>
                <a:spcPts val="0"/>
              </a:spcBef>
              <a:spcAft>
                <a:spcPts val="0"/>
              </a:spcAft>
              <a:buNone/>
            </a:pPr>
            <a:r>
              <a:rPr b="1" lang="en-US" sz="2600" u="sng">
                <a:solidFill>
                  <a:schemeClr val="dk1"/>
                </a:solidFill>
                <a:latin typeface="Halant"/>
                <a:ea typeface="Halant"/>
                <a:cs typeface="Halant"/>
                <a:sym typeface="Halant"/>
              </a:rPr>
              <a:t>in 1960</a:t>
            </a:r>
            <a:endParaRPr sz="100" u="sng">
              <a:solidFill>
                <a:schemeClr val="dk1"/>
              </a:solidFill>
            </a:endParaRPr>
          </a:p>
        </p:txBody>
      </p:sp>
      <p:grpSp>
        <p:nvGrpSpPr>
          <p:cNvPr id="388" name="Google Shape;388;p32"/>
          <p:cNvGrpSpPr/>
          <p:nvPr/>
        </p:nvGrpSpPr>
        <p:grpSpPr>
          <a:xfrm>
            <a:off x="15222748" y="3124240"/>
            <a:ext cx="1739899" cy="1216652"/>
            <a:chOff x="12067050" y="1906319"/>
            <a:chExt cx="2887800" cy="1434900"/>
          </a:xfrm>
        </p:grpSpPr>
        <p:sp>
          <p:nvSpPr>
            <p:cNvPr id="389" name="Google Shape;389;p32"/>
            <p:cNvSpPr/>
            <p:nvPr/>
          </p:nvSpPr>
          <p:spPr>
            <a:xfrm>
              <a:off x="12067050" y="1906319"/>
              <a:ext cx="2887800" cy="1434900"/>
            </a:xfrm>
            <a:prstGeom prst="roundRect">
              <a:avLst>
                <a:gd fmla="val 16667" name="adj"/>
              </a:avLst>
            </a:prstGeom>
            <a:solidFill>
              <a:srgbClr val="6484F3"/>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390" name="Google Shape;390;p32"/>
            <p:cNvSpPr txBox="1"/>
            <p:nvPr/>
          </p:nvSpPr>
          <p:spPr>
            <a:xfrm>
              <a:off x="12186719" y="1933919"/>
              <a:ext cx="2768100" cy="13797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US" sz="1700">
                  <a:solidFill>
                    <a:schemeClr val="dk1"/>
                  </a:solidFill>
                  <a:latin typeface="Halant"/>
                  <a:ea typeface="Halant"/>
                  <a:cs typeface="Halant"/>
                  <a:sym typeface="Halant"/>
                </a:rPr>
                <a:t>Political Influences</a:t>
              </a:r>
              <a:endParaRPr b="1" sz="1700">
                <a:solidFill>
                  <a:schemeClr val="dk1"/>
                </a:solidFill>
                <a:latin typeface="Halant"/>
                <a:ea typeface="Halant"/>
                <a:cs typeface="Halant"/>
                <a:sym typeface="Halant"/>
              </a:endParaRPr>
            </a:p>
            <a:p>
              <a:pPr indent="0" lvl="0" marL="0" rtl="0" algn="ctr">
                <a:spcBef>
                  <a:spcPts val="0"/>
                </a:spcBef>
                <a:spcAft>
                  <a:spcPts val="0"/>
                </a:spcAft>
                <a:buNone/>
              </a:pPr>
              <a:r>
                <a:rPr lang="en-US" sz="1500">
                  <a:solidFill>
                    <a:schemeClr val="dk1"/>
                  </a:solidFill>
                  <a:latin typeface="Halant"/>
                  <a:ea typeface="Halant"/>
                  <a:cs typeface="Halant"/>
                  <a:sym typeface="Halant"/>
                </a:rPr>
                <a:t>Contentious Election of 1960</a:t>
              </a:r>
              <a:endParaRPr sz="1500">
                <a:solidFill>
                  <a:schemeClr val="dk1"/>
                </a:solidFill>
                <a:latin typeface="Halant"/>
                <a:ea typeface="Halant"/>
                <a:cs typeface="Halant"/>
                <a:sym typeface="Halant"/>
              </a:endParaRPr>
            </a:p>
          </p:txBody>
        </p:sp>
      </p:grpSp>
      <p:grpSp>
        <p:nvGrpSpPr>
          <p:cNvPr id="391" name="Google Shape;391;p32"/>
          <p:cNvGrpSpPr/>
          <p:nvPr/>
        </p:nvGrpSpPr>
        <p:grpSpPr>
          <a:xfrm>
            <a:off x="15222748" y="6439866"/>
            <a:ext cx="1739899" cy="1216652"/>
            <a:chOff x="12067050" y="1799117"/>
            <a:chExt cx="2887800" cy="1434900"/>
          </a:xfrm>
        </p:grpSpPr>
        <p:sp>
          <p:nvSpPr>
            <p:cNvPr id="392" name="Google Shape;392;p32"/>
            <p:cNvSpPr/>
            <p:nvPr/>
          </p:nvSpPr>
          <p:spPr>
            <a:xfrm>
              <a:off x="12067050" y="1799117"/>
              <a:ext cx="2887800" cy="1434900"/>
            </a:xfrm>
            <a:prstGeom prst="roundRect">
              <a:avLst>
                <a:gd fmla="val 16667" name="adj"/>
              </a:avLst>
            </a:prstGeom>
            <a:solidFill>
              <a:srgbClr val="38E0A3"/>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393" name="Google Shape;393;p32"/>
            <p:cNvSpPr txBox="1"/>
            <p:nvPr/>
          </p:nvSpPr>
          <p:spPr>
            <a:xfrm>
              <a:off x="12258450" y="1826717"/>
              <a:ext cx="2505000" cy="13797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US" sz="1700">
                  <a:solidFill>
                    <a:schemeClr val="dk1"/>
                  </a:solidFill>
                  <a:latin typeface="Halant"/>
                  <a:ea typeface="Halant"/>
                  <a:cs typeface="Halant"/>
                  <a:sym typeface="Halant"/>
                </a:rPr>
                <a:t>Geographic Influences</a:t>
              </a:r>
              <a:endParaRPr b="1" sz="1700">
                <a:solidFill>
                  <a:schemeClr val="dk1"/>
                </a:solidFill>
                <a:latin typeface="Halant"/>
                <a:ea typeface="Halant"/>
                <a:cs typeface="Halant"/>
                <a:sym typeface="Halant"/>
              </a:endParaRPr>
            </a:p>
            <a:p>
              <a:pPr indent="0" lvl="0" marL="0" rtl="0" algn="ctr">
                <a:spcBef>
                  <a:spcPts val="0"/>
                </a:spcBef>
                <a:spcAft>
                  <a:spcPts val="0"/>
                </a:spcAft>
                <a:buNone/>
              </a:pPr>
              <a:r>
                <a:rPr lang="en-US" sz="1500">
                  <a:solidFill>
                    <a:schemeClr val="dk1"/>
                  </a:solidFill>
                  <a:latin typeface="Halant"/>
                  <a:ea typeface="Halant"/>
                  <a:cs typeface="Halant"/>
                  <a:sym typeface="Halant"/>
                </a:rPr>
                <a:t>Cold War Tensions</a:t>
              </a:r>
              <a:endParaRPr b="1" sz="1700">
                <a:solidFill>
                  <a:schemeClr val="dk1"/>
                </a:solidFill>
                <a:latin typeface="Halant"/>
                <a:ea typeface="Halant"/>
                <a:cs typeface="Halant"/>
                <a:sym typeface="Halant"/>
              </a:endParaRPr>
            </a:p>
          </p:txBody>
        </p:sp>
      </p:grpSp>
      <p:grpSp>
        <p:nvGrpSpPr>
          <p:cNvPr id="394" name="Google Shape;394;p32"/>
          <p:cNvGrpSpPr/>
          <p:nvPr/>
        </p:nvGrpSpPr>
        <p:grpSpPr>
          <a:xfrm>
            <a:off x="12592746" y="7747415"/>
            <a:ext cx="1739899" cy="1216652"/>
            <a:chOff x="12068851" y="1906320"/>
            <a:chExt cx="2887800" cy="1434900"/>
          </a:xfrm>
        </p:grpSpPr>
        <p:sp>
          <p:nvSpPr>
            <p:cNvPr id="395" name="Google Shape;395;p32"/>
            <p:cNvSpPr/>
            <p:nvPr/>
          </p:nvSpPr>
          <p:spPr>
            <a:xfrm>
              <a:off x="12068851" y="1906320"/>
              <a:ext cx="2887800" cy="1434900"/>
            </a:xfrm>
            <a:prstGeom prst="roundRect">
              <a:avLst>
                <a:gd fmla="val 16667" name="adj"/>
              </a:avLst>
            </a:prstGeom>
            <a:solidFill>
              <a:srgbClr val="F1AF4B"/>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396" name="Google Shape;396;p32"/>
            <p:cNvSpPr txBox="1"/>
            <p:nvPr/>
          </p:nvSpPr>
          <p:spPr>
            <a:xfrm>
              <a:off x="12128701" y="1933920"/>
              <a:ext cx="2768100" cy="13797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US" sz="1700">
                  <a:solidFill>
                    <a:schemeClr val="dk1"/>
                  </a:solidFill>
                  <a:latin typeface="Halant"/>
                  <a:ea typeface="Halant"/>
                  <a:cs typeface="Halant"/>
                  <a:sym typeface="Halant"/>
                </a:rPr>
                <a:t>Economic Influences</a:t>
              </a:r>
              <a:endParaRPr b="1" sz="1700">
                <a:solidFill>
                  <a:schemeClr val="dk1"/>
                </a:solidFill>
                <a:latin typeface="Halant"/>
                <a:ea typeface="Halant"/>
                <a:cs typeface="Halant"/>
                <a:sym typeface="Halant"/>
              </a:endParaRPr>
            </a:p>
            <a:p>
              <a:pPr indent="0" lvl="0" marL="0" rtl="0" algn="ctr">
                <a:spcBef>
                  <a:spcPts val="0"/>
                </a:spcBef>
                <a:spcAft>
                  <a:spcPts val="0"/>
                </a:spcAft>
                <a:buNone/>
              </a:pPr>
              <a:r>
                <a:rPr lang="en-US" sz="1500">
                  <a:solidFill>
                    <a:schemeClr val="dk1"/>
                  </a:solidFill>
                  <a:latin typeface="Halant"/>
                  <a:ea typeface="Halant"/>
                  <a:cs typeface="Halant"/>
                  <a:sym typeface="Halant"/>
                </a:rPr>
                <a:t>Disparity of Wealth</a:t>
              </a:r>
              <a:endParaRPr b="1" sz="1700">
                <a:solidFill>
                  <a:schemeClr val="dk1"/>
                </a:solidFill>
                <a:latin typeface="Halant"/>
                <a:ea typeface="Halant"/>
                <a:cs typeface="Halant"/>
                <a:sym typeface="Halant"/>
              </a:endParaRPr>
            </a:p>
          </p:txBody>
        </p:sp>
      </p:grpSp>
      <p:grpSp>
        <p:nvGrpSpPr>
          <p:cNvPr id="397" name="Google Shape;397;p32"/>
          <p:cNvGrpSpPr/>
          <p:nvPr/>
        </p:nvGrpSpPr>
        <p:grpSpPr>
          <a:xfrm>
            <a:off x="9916296" y="6500986"/>
            <a:ext cx="1739900" cy="1400561"/>
            <a:chOff x="12059961" y="1933926"/>
            <a:chExt cx="2887800" cy="1651800"/>
          </a:xfrm>
        </p:grpSpPr>
        <p:sp>
          <p:nvSpPr>
            <p:cNvPr id="398" name="Google Shape;398;p32"/>
            <p:cNvSpPr/>
            <p:nvPr/>
          </p:nvSpPr>
          <p:spPr>
            <a:xfrm>
              <a:off x="12059961" y="2042376"/>
              <a:ext cx="2887800" cy="1434900"/>
            </a:xfrm>
            <a:prstGeom prst="roundRect">
              <a:avLst>
                <a:gd fmla="val 16667" name="adj"/>
              </a:avLst>
            </a:prstGeom>
            <a:solidFill>
              <a:srgbClr val="6484F3"/>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399" name="Google Shape;399;p32"/>
            <p:cNvSpPr txBox="1"/>
            <p:nvPr/>
          </p:nvSpPr>
          <p:spPr>
            <a:xfrm>
              <a:off x="12091161" y="1933926"/>
              <a:ext cx="2825400" cy="16518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US" sz="1700">
                  <a:solidFill>
                    <a:schemeClr val="dk1"/>
                  </a:solidFill>
                  <a:latin typeface="Halant"/>
                  <a:ea typeface="Halant"/>
                  <a:cs typeface="Halant"/>
                  <a:sym typeface="Halant"/>
                </a:rPr>
                <a:t>Ideological Influences</a:t>
              </a:r>
              <a:endParaRPr b="1" sz="1700">
                <a:solidFill>
                  <a:schemeClr val="dk1"/>
                </a:solidFill>
                <a:latin typeface="Halant"/>
                <a:ea typeface="Halant"/>
                <a:cs typeface="Halant"/>
                <a:sym typeface="Halant"/>
              </a:endParaRPr>
            </a:p>
            <a:p>
              <a:pPr indent="0" lvl="0" marL="0" rtl="0" algn="ctr">
                <a:spcBef>
                  <a:spcPts val="0"/>
                </a:spcBef>
                <a:spcAft>
                  <a:spcPts val="0"/>
                </a:spcAft>
                <a:buNone/>
              </a:pPr>
              <a:r>
                <a:rPr lang="en-US" sz="1500">
                  <a:solidFill>
                    <a:schemeClr val="dk1"/>
                  </a:solidFill>
                  <a:latin typeface="Halant"/>
                  <a:ea typeface="Halant"/>
                  <a:cs typeface="Halant"/>
                  <a:sym typeface="Halant"/>
                </a:rPr>
                <a:t>Debates over proper role in the world</a:t>
              </a:r>
              <a:endParaRPr b="1" sz="1700">
                <a:solidFill>
                  <a:schemeClr val="dk1"/>
                </a:solidFill>
                <a:latin typeface="Halant"/>
                <a:ea typeface="Halant"/>
                <a:cs typeface="Halant"/>
                <a:sym typeface="Halant"/>
              </a:endParaRPr>
            </a:p>
          </p:txBody>
        </p:sp>
      </p:grpSp>
      <p:grpSp>
        <p:nvGrpSpPr>
          <p:cNvPr id="400" name="Google Shape;400;p32"/>
          <p:cNvGrpSpPr/>
          <p:nvPr/>
        </p:nvGrpSpPr>
        <p:grpSpPr>
          <a:xfrm>
            <a:off x="9920568" y="3177429"/>
            <a:ext cx="1739899" cy="1216652"/>
            <a:chOff x="12067050" y="1906325"/>
            <a:chExt cx="2887800" cy="1434900"/>
          </a:xfrm>
        </p:grpSpPr>
        <p:sp>
          <p:nvSpPr>
            <p:cNvPr id="401" name="Google Shape;401;p32"/>
            <p:cNvSpPr/>
            <p:nvPr/>
          </p:nvSpPr>
          <p:spPr>
            <a:xfrm>
              <a:off x="12067050" y="1906325"/>
              <a:ext cx="2887800" cy="1434900"/>
            </a:xfrm>
            <a:prstGeom prst="roundRect">
              <a:avLst>
                <a:gd fmla="val 16667" name="adj"/>
              </a:avLst>
            </a:prstGeom>
            <a:solidFill>
              <a:srgbClr val="38E0A3"/>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402" name="Google Shape;402;p32"/>
            <p:cNvSpPr txBox="1"/>
            <p:nvPr/>
          </p:nvSpPr>
          <p:spPr>
            <a:xfrm>
              <a:off x="12258450" y="1933925"/>
              <a:ext cx="2505000" cy="13797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US" sz="1700">
                  <a:solidFill>
                    <a:schemeClr val="dk1"/>
                  </a:solidFill>
                  <a:latin typeface="Halant"/>
                  <a:ea typeface="Halant"/>
                  <a:cs typeface="Halant"/>
                  <a:sym typeface="Halant"/>
                </a:rPr>
                <a:t>Social</a:t>
              </a:r>
              <a:endParaRPr b="1" sz="1700">
                <a:solidFill>
                  <a:schemeClr val="dk1"/>
                </a:solidFill>
                <a:latin typeface="Halant"/>
                <a:ea typeface="Halant"/>
                <a:cs typeface="Halant"/>
                <a:sym typeface="Halant"/>
              </a:endParaRPr>
            </a:p>
            <a:p>
              <a:pPr indent="0" lvl="0" marL="0" rtl="0" algn="ctr">
                <a:spcBef>
                  <a:spcPts val="0"/>
                </a:spcBef>
                <a:spcAft>
                  <a:spcPts val="0"/>
                </a:spcAft>
                <a:buNone/>
              </a:pPr>
              <a:r>
                <a:rPr b="1" lang="en-US" sz="1700">
                  <a:solidFill>
                    <a:schemeClr val="dk1"/>
                  </a:solidFill>
                  <a:latin typeface="Halant"/>
                  <a:ea typeface="Halant"/>
                  <a:cs typeface="Halant"/>
                  <a:sym typeface="Halant"/>
                </a:rPr>
                <a:t>Influences</a:t>
              </a:r>
              <a:endParaRPr b="1" sz="1700">
                <a:solidFill>
                  <a:schemeClr val="dk1"/>
                </a:solidFill>
                <a:latin typeface="Halant"/>
                <a:ea typeface="Halant"/>
                <a:cs typeface="Halant"/>
                <a:sym typeface="Halant"/>
              </a:endParaRPr>
            </a:p>
            <a:p>
              <a:pPr indent="0" lvl="0" marL="0" rtl="0" algn="ctr">
                <a:spcBef>
                  <a:spcPts val="0"/>
                </a:spcBef>
                <a:spcAft>
                  <a:spcPts val="0"/>
                </a:spcAft>
                <a:buNone/>
              </a:pPr>
              <a:r>
                <a:rPr lang="en-US" sz="1500">
                  <a:solidFill>
                    <a:schemeClr val="dk1"/>
                  </a:solidFill>
                  <a:latin typeface="Halant"/>
                  <a:ea typeface="Halant"/>
                  <a:cs typeface="Halant"/>
                  <a:sym typeface="Halant"/>
                </a:rPr>
                <a:t>Role of Civil Rights activists</a:t>
              </a:r>
              <a:endParaRPr b="1" sz="1700">
                <a:solidFill>
                  <a:schemeClr val="dk1"/>
                </a:solidFill>
                <a:latin typeface="Halant"/>
                <a:ea typeface="Halant"/>
                <a:cs typeface="Halant"/>
                <a:sym typeface="Halant"/>
              </a:endParaRPr>
            </a:p>
          </p:txBody>
        </p:sp>
      </p:grpSp>
      <p:grpSp>
        <p:nvGrpSpPr>
          <p:cNvPr id="403" name="Google Shape;403;p32"/>
          <p:cNvGrpSpPr/>
          <p:nvPr/>
        </p:nvGrpSpPr>
        <p:grpSpPr>
          <a:xfrm>
            <a:off x="12571658" y="1907589"/>
            <a:ext cx="1739899" cy="1216652"/>
            <a:chOff x="12067050" y="1906320"/>
            <a:chExt cx="2887800" cy="1434900"/>
          </a:xfrm>
        </p:grpSpPr>
        <p:sp>
          <p:nvSpPr>
            <p:cNvPr id="404" name="Google Shape;404;p32"/>
            <p:cNvSpPr/>
            <p:nvPr/>
          </p:nvSpPr>
          <p:spPr>
            <a:xfrm>
              <a:off x="12067050" y="1906320"/>
              <a:ext cx="2887800" cy="1434900"/>
            </a:xfrm>
            <a:prstGeom prst="roundRect">
              <a:avLst>
                <a:gd fmla="val 16667" name="adj"/>
              </a:avLst>
            </a:prstGeom>
            <a:solidFill>
              <a:srgbClr val="F1AF4B"/>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405" name="Google Shape;405;p32"/>
            <p:cNvSpPr txBox="1"/>
            <p:nvPr/>
          </p:nvSpPr>
          <p:spPr>
            <a:xfrm>
              <a:off x="12126900" y="1933920"/>
              <a:ext cx="2768100" cy="13797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US" sz="1700">
                  <a:solidFill>
                    <a:schemeClr val="dk1"/>
                  </a:solidFill>
                  <a:latin typeface="Halant"/>
                  <a:ea typeface="Halant"/>
                  <a:cs typeface="Halant"/>
                  <a:sym typeface="Halant"/>
                </a:rPr>
                <a:t>Cultural Influences</a:t>
              </a:r>
              <a:endParaRPr b="1" sz="1700">
                <a:solidFill>
                  <a:schemeClr val="dk1"/>
                </a:solidFill>
                <a:latin typeface="Halant"/>
                <a:ea typeface="Halant"/>
                <a:cs typeface="Halant"/>
                <a:sym typeface="Halant"/>
              </a:endParaRPr>
            </a:p>
            <a:p>
              <a:pPr indent="0" lvl="0" marL="0" rtl="0" algn="ctr">
                <a:spcBef>
                  <a:spcPts val="0"/>
                </a:spcBef>
                <a:spcAft>
                  <a:spcPts val="0"/>
                </a:spcAft>
                <a:buNone/>
              </a:pPr>
              <a:r>
                <a:rPr lang="en-US" sz="1500">
                  <a:solidFill>
                    <a:schemeClr val="dk1"/>
                  </a:solidFill>
                  <a:latin typeface="Halant"/>
                  <a:ea typeface="Halant"/>
                  <a:cs typeface="Halant"/>
                  <a:sym typeface="Halant"/>
                </a:rPr>
                <a:t>Growth of teen culture</a:t>
              </a:r>
              <a:endParaRPr b="1" sz="1700">
                <a:solidFill>
                  <a:schemeClr val="dk1"/>
                </a:solidFill>
                <a:latin typeface="Halant"/>
                <a:ea typeface="Halant"/>
                <a:cs typeface="Halant"/>
                <a:sym typeface="Halant"/>
              </a:endParaRPr>
            </a:p>
          </p:txBody>
        </p:sp>
      </p:grpSp>
      <p:cxnSp>
        <p:nvCxnSpPr>
          <p:cNvPr id="406" name="Google Shape;406;p32"/>
          <p:cNvCxnSpPr>
            <a:stCxn id="402" idx="3"/>
          </p:cNvCxnSpPr>
          <p:nvPr/>
        </p:nvCxnSpPr>
        <p:spPr>
          <a:xfrm>
            <a:off x="11545149" y="3785755"/>
            <a:ext cx="849000" cy="1070400"/>
          </a:xfrm>
          <a:prstGeom prst="straightConnector1">
            <a:avLst/>
          </a:prstGeom>
          <a:noFill/>
          <a:ln cap="flat" cmpd="sng" w="114300">
            <a:solidFill>
              <a:schemeClr val="dk1"/>
            </a:solidFill>
            <a:prstDash val="solid"/>
            <a:round/>
            <a:headEnd len="med" w="med" type="none"/>
            <a:tailEnd len="med" w="med" type="stealth"/>
          </a:ln>
        </p:spPr>
      </p:cxnSp>
      <p:cxnSp>
        <p:nvCxnSpPr>
          <p:cNvPr id="407" name="Google Shape;407;p32"/>
          <p:cNvCxnSpPr>
            <a:stCxn id="405" idx="2"/>
            <a:endCxn id="387" idx="0"/>
          </p:cNvCxnSpPr>
          <p:nvPr/>
        </p:nvCxnSpPr>
        <p:spPr>
          <a:xfrm>
            <a:off x="13441608" y="3100839"/>
            <a:ext cx="0" cy="1373400"/>
          </a:xfrm>
          <a:prstGeom prst="straightConnector1">
            <a:avLst/>
          </a:prstGeom>
          <a:noFill/>
          <a:ln cap="flat" cmpd="sng" w="114300">
            <a:solidFill>
              <a:schemeClr val="dk1"/>
            </a:solidFill>
            <a:prstDash val="solid"/>
            <a:round/>
            <a:headEnd len="med" w="med" type="none"/>
            <a:tailEnd len="med" w="med" type="stealth"/>
          </a:ln>
        </p:spPr>
      </p:cxnSp>
      <p:cxnSp>
        <p:nvCxnSpPr>
          <p:cNvPr id="408" name="Google Shape;408;p32"/>
          <p:cNvCxnSpPr>
            <a:stCxn id="399" idx="3"/>
          </p:cNvCxnSpPr>
          <p:nvPr/>
        </p:nvCxnSpPr>
        <p:spPr>
          <a:xfrm flipH="1" rot="10800000">
            <a:off x="11637398" y="6248767"/>
            <a:ext cx="696900" cy="952500"/>
          </a:xfrm>
          <a:prstGeom prst="straightConnector1">
            <a:avLst/>
          </a:prstGeom>
          <a:noFill/>
          <a:ln cap="flat" cmpd="sng" w="114300">
            <a:solidFill>
              <a:schemeClr val="dk1"/>
            </a:solidFill>
            <a:prstDash val="solid"/>
            <a:round/>
            <a:headEnd len="med" w="med" type="none"/>
            <a:tailEnd len="med" w="med" type="stealth"/>
          </a:ln>
        </p:spPr>
      </p:cxnSp>
      <p:cxnSp>
        <p:nvCxnSpPr>
          <p:cNvPr id="409" name="Google Shape;409;p32"/>
          <p:cNvCxnSpPr>
            <a:stCxn id="390" idx="1"/>
          </p:cNvCxnSpPr>
          <p:nvPr/>
        </p:nvCxnSpPr>
        <p:spPr>
          <a:xfrm flipH="1">
            <a:off x="14613549" y="3732566"/>
            <a:ext cx="681300" cy="898500"/>
          </a:xfrm>
          <a:prstGeom prst="straightConnector1">
            <a:avLst/>
          </a:prstGeom>
          <a:noFill/>
          <a:ln cap="flat" cmpd="sng" w="114300">
            <a:solidFill>
              <a:schemeClr val="dk1"/>
            </a:solidFill>
            <a:prstDash val="solid"/>
            <a:round/>
            <a:headEnd len="med" w="med" type="none"/>
            <a:tailEnd len="med" w="med" type="stealth"/>
          </a:ln>
        </p:spPr>
      </p:cxnSp>
      <p:cxnSp>
        <p:nvCxnSpPr>
          <p:cNvPr id="410" name="Google Shape;410;p32"/>
          <p:cNvCxnSpPr>
            <a:stCxn id="396" idx="0"/>
            <a:endCxn id="387" idx="2"/>
          </p:cNvCxnSpPr>
          <p:nvPr/>
        </p:nvCxnSpPr>
        <p:spPr>
          <a:xfrm rot="10800000">
            <a:off x="13441696" y="6259717"/>
            <a:ext cx="21000" cy="1511100"/>
          </a:xfrm>
          <a:prstGeom prst="straightConnector1">
            <a:avLst/>
          </a:prstGeom>
          <a:noFill/>
          <a:ln cap="flat" cmpd="sng" w="114300">
            <a:solidFill>
              <a:schemeClr val="dk1"/>
            </a:solidFill>
            <a:prstDash val="solid"/>
            <a:round/>
            <a:headEnd len="med" w="med" type="none"/>
            <a:tailEnd len="med" w="med" type="stealth"/>
          </a:ln>
        </p:spPr>
      </p:cxnSp>
      <p:cxnSp>
        <p:nvCxnSpPr>
          <p:cNvPr id="411" name="Google Shape;411;p32"/>
          <p:cNvCxnSpPr>
            <a:stCxn id="393" idx="1"/>
          </p:cNvCxnSpPr>
          <p:nvPr/>
        </p:nvCxnSpPr>
        <p:spPr>
          <a:xfrm rot="10800000">
            <a:off x="14472867" y="6144292"/>
            <a:ext cx="865200" cy="903900"/>
          </a:xfrm>
          <a:prstGeom prst="straightConnector1">
            <a:avLst/>
          </a:prstGeom>
          <a:noFill/>
          <a:ln cap="flat" cmpd="sng" w="114300">
            <a:solidFill>
              <a:schemeClr val="dk1"/>
            </a:solidFill>
            <a:prstDash val="solid"/>
            <a:round/>
            <a:headEnd len="med" w="med" type="none"/>
            <a:tailEnd len="med" w="med" type="stealth"/>
          </a:ln>
        </p:spPr>
      </p:cxnSp>
      <p:cxnSp>
        <p:nvCxnSpPr>
          <p:cNvPr id="412" name="Google Shape;412;p32"/>
          <p:cNvCxnSpPr/>
          <p:nvPr/>
        </p:nvCxnSpPr>
        <p:spPr>
          <a:xfrm flipH="1">
            <a:off x="9332325" y="2403738"/>
            <a:ext cx="5100" cy="6591900"/>
          </a:xfrm>
          <a:prstGeom prst="straightConnector1">
            <a:avLst/>
          </a:prstGeom>
          <a:noFill/>
          <a:ln cap="flat" cmpd="sng" w="76200">
            <a:solidFill>
              <a:srgbClr val="E95C3E"/>
            </a:solidFill>
            <a:prstDash val="solid"/>
            <a:round/>
            <a:headEnd len="med" w="med" type="none"/>
            <a:tailEnd len="med" w="med" type="none"/>
          </a:ln>
        </p:spPr>
      </p:cxnSp>
      <p:sp>
        <p:nvSpPr>
          <p:cNvPr id="413" name="Google Shape;413;p32"/>
          <p:cNvSpPr txBox="1"/>
          <p:nvPr/>
        </p:nvSpPr>
        <p:spPr>
          <a:xfrm>
            <a:off x="1685249" y="529325"/>
            <a:ext cx="14917500" cy="13083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8499">
                <a:solidFill>
                  <a:srgbClr val="231F20"/>
                </a:solidFill>
                <a:latin typeface="Halant"/>
                <a:ea typeface="Halant"/>
                <a:cs typeface="Halant"/>
                <a:sym typeface="Halant"/>
              </a:rPr>
              <a:t>EXAMPLES</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7" name="Shape 417"/>
        <p:cNvGrpSpPr/>
        <p:nvPr/>
      </p:nvGrpSpPr>
      <p:grpSpPr>
        <a:xfrm>
          <a:off x="0" y="0"/>
          <a:ext cx="0" cy="0"/>
          <a:chOff x="0" y="0"/>
          <a:chExt cx="0" cy="0"/>
        </a:xfrm>
      </p:grpSpPr>
      <p:sp>
        <p:nvSpPr>
          <p:cNvPr id="418" name="Google Shape;418;p33"/>
          <p:cNvSpPr txBox="1"/>
          <p:nvPr/>
        </p:nvSpPr>
        <p:spPr>
          <a:xfrm>
            <a:off x="419748" y="2895975"/>
            <a:ext cx="11245200" cy="5356500"/>
          </a:xfrm>
          <a:prstGeom prst="rect">
            <a:avLst/>
          </a:prstGeom>
          <a:noFill/>
          <a:ln>
            <a:noFill/>
          </a:ln>
        </p:spPr>
        <p:txBody>
          <a:bodyPr anchorCtr="0" anchor="t" bIns="0" lIns="0" spcFirstLastPara="1" rIns="0" wrap="square" tIns="0">
            <a:spAutoFit/>
          </a:bodyPr>
          <a:lstStyle/>
          <a:p>
            <a:pPr indent="-476250" lvl="0" marL="457200" marR="0" rtl="0" algn="l">
              <a:lnSpc>
                <a:spcPct val="100000"/>
              </a:lnSpc>
              <a:spcBef>
                <a:spcPts val="1000"/>
              </a:spcBef>
              <a:spcAft>
                <a:spcPts val="0"/>
              </a:spcAft>
              <a:buSzPts val="3900"/>
              <a:buChar char="●"/>
            </a:pPr>
            <a:r>
              <a:rPr lang="en-US" sz="3900">
                <a:solidFill>
                  <a:srgbClr val="231F20"/>
                </a:solidFill>
                <a:latin typeface="Inter"/>
                <a:ea typeface="Inter"/>
                <a:cs typeface="Inter"/>
                <a:sym typeface="Inter"/>
              </a:rPr>
              <a:t>Historians within the same time period can also disagree about how to interpret the past.</a:t>
            </a:r>
            <a:endParaRPr sz="3900">
              <a:solidFill>
                <a:srgbClr val="231F20"/>
              </a:solidFill>
              <a:latin typeface="Inter"/>
              <a:ea typeface="Inter"/>
              <a:cs typeface="Inter"/>
              <a:sym typeface="Inter"/>
            </a:endParaRPr>
          </a:p>
          <a:p>
            <a:pPr indent="-476250" lvl="0" marL="457200" marR="0" rtl="0" algn="l">
              <a:lnSpc>
                <a:spcPct val="100000"/>
              </a:lnSpc>
              <a:spcBef>
                <a:spcPts val="3000"/>
              </a:spcBef>
              <a:spcAft>
                <a:spcPts val="0"/>
              </a:spcAft>
              <a:buClr>
                <a:srgbClr val="231F20"/>
              </a:buClr>
              <a:buSzPts val="3900"/>
              <a:buFont typeface="Inter"/>
              <a:buChar char="●"/>
            </a:pPr>
            <a:r>
              <a:rPr lang="en-US" sz="3900">
                <a:solidFill>
                  <a:srgbClr val="231F20"/>
                </a:solidFill>
                <a:latin typeface="Inter"/>
                <a:ea typeface="Inter"/>
                <a:cs typeface="Inter"/>
                <a:sym typeface="Inter"/>
              </a:rPr>
              <a:t>The perspective of a historian can determine the scholarship produced.</a:t>
            </a:r>
            <a:endParaRPr sz="3900">
              <a:solidFill>
                <a:srgbClr val="231F20"/>
              </a:solidFill>
              <a:latin typeface="Inter"/>
              <a:ea typeface="Inter"/>
              <a:cs typeface="Inter"/>
              <a:sym typeface="Inter"/>
            </a:endParaRPr>
          </a:p>
          <a:p>
            <a:pPr indent="-476250" lvl="0" marL="457200" marR="0" rtl="0" algn="l">
              <a:lnSpc>
                <a:spcPct val="100000"/>
              </a:lnSpc>
              <a:spcBef>
                <a:spcPts val="3000"/>
              </a:spcBef>
              <a:spcAft>
                <a:spcPts val="0"/>
              </a:spcAft>
              <a:buClr>
                <a:srgbClr val="231F20"/>
              </a:buClr>
              <a:buSzPts val="3900"/>
              <a:buFont typeface="Inter"/>
              <a:buChar char="●"/>
            </a:pPr>
            <a:r>
              <a:rPr lang="en-US" sz="3900">
                <a:solidFill>
                  <a:srgbClr val="231F20"/>
                </a:solidFill>
                <a:latin typeface="Inter"/>
                <a:ea typeface="Inter"/>
                <a:cs typeface="Inter"/>
                <a:sym typeface="Inter"/>
              </a:rPr>
              <a:t>Different historians ask different questions.</a:t>
            </a:r>
            <a:endParaRPr sz="3900">
              <a:solidFill>
                <a:srgbClr val="231F20"/>
              </a:solidFill>
              <a:latin typeface="Inter"/>
              <a:ea typeface="Inter"/>
              <a:cs typeface="Inter"/>
              <a:sym typeface="Inter"/>
            </a:endParaRPr>
          </a:p>
          <a:p>
            <a:pPr indent="-476250" lvl="0" marL="457200" marR="0" rtl="0" algn="l">
              <a:lnSpc>
                <a:spcPct val="100000"/>
              </a:lnSpc>
              <a:spcBef>
                <a:spcPts val="3000"/>
              </a:spcBef>
              <a:spcAft>
                <a:spcPts val="1000"/>
              </a:spcAft>
              <a:buClr>
                <a:srgbClr val="231F20"/>
              </a:buClr>
              <a:buSzPts val="3900"/>
              <a:buFont typeface="Inter"/>
              <a:buChar char="●"/>
            </a:pPr>
            <a:r>
              <a:rPr lang="en-US" sz="3900">
                <a:solidFill>
                  <a:srgbClr val="231F20"/>
                </a:solidFill>
                <a:latin typeface="Inter"/>
                <a:ea typeface="Inter"/>
                <a:cs typeface="Inter"/>
                <a:sym typeface="Inter"/>
              </a:rPr>
              <a:t>The writing of history is an ongoing discussion, not a final verdict.</a:t>
            </a:r>
            <a:endParaRPr sz="3900">
              <a:solidFill>
                <a:srgbClr val="231F20"/>
              </a:solidFill>
              <a:latin typeface="Inter"/>
              <a:ea typeface="Inter"/>
              <a:cs typeface="Inter"/>
              <a:sym typeface="Inter"/>
            </a:endParaRPr>
          </a:p>
        </p:txBody>
      </p:sp>
      <p:sp>
        <p:nvSpPr>
          <p:cNvPr id="419" name="Google Shape;419;p33"/>
          <p:cNvSpPr/>
          <p:nvPr/>
        </p:nvSpPr>
        <p:spPr>
          <a:xfrm>
            <a:off x="13764167" y="7198799"/>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420" name="Google Shape;420;p33"/>
          <p:cNvGrpSpPr/>
          <p:nvPr/>
        </p:nvGrpSpPr>
        <p:grpSpPr>
          <a:xfrm>
            <a:off x="-254016" y="9230009"/>
            <a:ext cx="18796043" cy="937448"/>
            <a:chOff x="204" y="0"/>
            <a:chExt cx="25061391" cy="1249931"/>
          </a:xfrm>
        </p:grpSpPr>
        <p:grpSp>
          <p:nvGrpSpPr>
            <p:cNvPr id="421" name="Google Shape;421;p33"/>
            <p:cNvGrpSpPr/>
            <p:nvPr/>
          </p:nvGrpSpPr>
          <p:grpSpPr>
            <a:xfrm rot="5400000">
              <a:off x="12002369" y="-11663474"/>
              <a:ext cx="1249931" cy="24576878"/>
              <a:chOff x="0" y="-38100"/>
              <a:chExt cx="246900" cy="4854692"/>
            </a:xfrm>
          </p:grpSpPr>
          <p:sp>
            <p:nvSpPr>
              <p:cNvPr id="422" name="Google Shape;422;p33"/>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423" name="Google Shape;423;p33"/>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424" name="Google Shape;424;p33"/>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425" name="Google Shape;425;p33"/>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426" name="Google Shape;426;p33"/>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grpSp>
        <p:nvGrpSpPr>
          <p:cNvPr id="427" name="Google Shape;427;p33"/>
          <p:cNvGrpSpPr/>
          <p:nvPr/>
        </p:nvGrpSpPr>
        <p:grpSpPr>
          <a:xfrm>
            <a:off x="15859155" y="-98041"/>
            <a:ext cx="1562625" cy="1771271"/>
            <a:chOff x="0" y="-130721"/>
            <a:chExt cx="2083500" cy="2361695"/>
          </a:xfrm>
        </p:grpSpPr>
        <p:grpSp>
          <p:nvGrpSpPr>
            <p:cNvPr id="428" name="Google Shape;428;p33"/>
            <p:cNvGrpSpPr/>
            <p:nvPr/>
          </p:nvGrpSpPr>
          <p:grpSpPr>
            <a:xfrm>
              <a:off x="75599" y="-130721"/>
              <a:ext cx="1932614" cy="2361695"/>
              <a:chOff x="0" y="-47625"/>
              <a:chExt cx="704100" cy="860425"/>
            </a:xfrm>
          </p:grpSpPr>
          <p:sp>
            <p:nvSpPr>
              <p:cNvPr id="429" name="Google Shape;429;p33"/>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0" name="Google Shape;430;p33"/>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431" name="Google Shape;431;p33"/>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lt1"/>
                  </a:solidFill>
                  <a:latin typeface="Halant"/>
                  <a:ea typeface="Halant"/>
                  <a:cs typeface="Halant"/>
                  <a:sym typeface="Halant"/>
                </a:rPr>
                <a:t>8</a:t>
              </a:r>
              <a:endParaRPr>
                <a:solidFill>
                  <a:schemeClr val="lt1"/>
                </a:solidFill>
              </a:endParaRPr>
            </a:p>
          </p:txBody>
        </p:sp>
      </p:grpSp>
      <p:sp>
        <p:nvSpPr>
          <p:cNvPr id="432" name="Google Shape;432;p33"/>
          <p:cNvSpPr/>
          <p:nvPr/>
        </p:nvSpPr>
        <p:spPr>
          <a:xfrm>
            <a:off x="-2627572" y="-733336"/>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433" name="Google Shape;433;p33"/>
          <p:cNvSpPr txBox="1"/>
          <p:nvPr/>
        </p:nvSpPr>
        <p:spPr>
          <a:xfrm>
            <a:off x="1685249" y="605525"/>
            <a:ext cx="14917500" cy="20319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US" sz="6600">
                <a:solidFill>
                  <a:srgbClr val="231F20"/>
                </a:solidFill>
                <a:latin typeface="Halant"/>
                <a:ea typeface="Halant"/>
                <a:cs typeface="Halant"/>
                <a:sym typeface="Halant"/>
              </a:rPr>
              <a:t>HISTORIOGRAPHY </a:t>
            </a:r>
            <a:endParaRPr b="1" sz="6600">
              <a:solidFill>
                <a:srgbClr val="231F20"/>
              </a:solidFill>
              <a:latin typeface="Halant"/>
              <a:ea typeface="Halant"/>
              <a:cs typeface="Halant"/>
              <a:sym typeface="Halant"/>
            </a:endParaRPr>
          </a:p>
          <a:p>
            <a:pPr indent="0" lvl="0" marL="0" marR="0" rtl="0" algn="ctr">
              <a:lnSpc>
                <a:spcPct val="100000"/>
              </a:lnSpc>
              <a:spcBef>
                <a:spcPts val="0"/>
              </a:spcBef>
              <a:spcAft>
                <a:spcPts val="0"/>
              </a:spcAft>
              <a:buNone/>
            </a:pPr>
            <a:r>
              <a:rPr b="1" lang="en-US" sz="6600">
                <a:solidFill>
                  <a:srgbClr val="231F20"/>
                </a:solidFill>
                <a:latin typeface="Halant"/>
                <a:ea typeface="Halant"/>
                <a:cs typeface="Halant"/>
                <a:sym typeface="Halant"/>
              </a:rPr>
              <a:t>AMONG CONTEMPORARIES</a:t>
            </a:r>
            <a:endParaRPr sz="6600"/>
          </a:p>
        </p:txBody>
      </p:sp>
      <p:sp>
        <p:nvSpPr>
          <p:cNvPr id="434" name="Google Shape;434;p33"/>
          <p:cNvSpPr txBox="1"/>
          <p:nvPr/>
        </p:nvSpPr>
        <p:spPr>
          <a:xfrm>
            <a:off x="11802200" y="3596350"/>
            <a:ext cx="6055200" cy="4090500"/>
          </a:xfrm>
          <a:prstGeom prst="rect">
            <a:avLst/>
          </a:prstGeom>
          <a:solidFill>
            <a:srgbClr val="F1AF4B"/>
          </a:solidFill>
          <a:ln cap="flat" cmpd="sng" w="7620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US" sz="3000">
                <a:solidFill>
                  <a:schemeClr val="dk1"/>
                </a:solidFill>
                <a:latin typeface="Halant"/>
                <a:ea typeface="Halant"/>
                <a:cs typeface="Halant"/>
                <a:sym typeface="Halant"/>
              </a:rPr>
              <a:t>Historiography does not only show us how historical narratives change over time, it also reveals the history’s interpretive nature is active among historians of the same era.</a:t>
            </a:r>
            <a:endParaRPr b="1" sz="3000">
              <a:solidFill>
                <a:schemeClr val="dk1"/>
              </a:solidFill>
              <a:latin typeface="Halant"/>
              <a:ea typeface="Halant"/>
              <a:cs typeface="Halant"/>
              <a:sym typeface="Halant"/>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