
<file path=[Content_Types].xml><?xml version="1.0" encoding="utf-8"?>
<Types xmlns="http://schemas.openxmlformats.org/package/2006/content-types">
  <Default ContentType="application/x-fontdata" Extension="fntdata"/>
  <Default ContentType="application/xml" Extension="xml"/>
  <Default ContentType="image/png" Extension="png"/>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2.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59" r:id="rId5"/>
  </p:sldMasterIdLst>
  <p:notesMasterIdLst>
    <p:notesMasterId r:id="rId6"/>
  </p:notesMasterIdLst>
  <p:sldIdLst>
    <p:sldId id="256" r:id="rId7"/>
    <p:sldId id="257" r:id="rId8"/>
    <p:sldId id="258" r:id="rId9"/>
  </p:sldIdLst>
  <p:sldSz cy="7772400" cx="10058400"/>
  <p:notesSz cx="6858000" cy="9144000"/>
  <p:embeddedFontLst>
    <p:embeddedFont>
      <p:font typeface="Inter"/>
      <p:regular r:id="rId10"/>
      <p:bold r:id="rId11"/>
      <p:italic r:id="rId12"/>
      <p:boldItalic r:id="rId13"/>
    </p:embeddedFont>
    <p:embeddedFont>
      <p:font typeface="Plus Jakarta Sans Medium"/>
      <p:regular r:id="rId14"/>
      <p:bold r:id="rId15"/>
      <p:italic r:id="rId16"/>
      <p:boldItalic r:id="rId17"/>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2448">
          <p15:clr>
            <a:srgbClr val="A4A3A4"/>
          </p15:clr>
        </p15:guide>
        <p15:guide id="2" pos="3168">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0236FF18-9829-4178-BC6C-5DE9AC984106}">
  <a:tblStyle styleId="{0236FF18-9829-4178-BC6C-5DE9AC984106}" styleName="Table_0">
    <a:wholeTbl>
      <a:tcTxStyle>
        <a:font>
          <a:latin typeface="Arial"/>
          <a:ea typeface="Arial"/>
          <a:cs typeface="Arial"/>
        </a:font>
        <a:srgbClr val="000000"/>
      </a:tcTxStyle>
      <a:tcStyle>
        <a:tcBdr>
          <a:left>
            <a:ln cap="flat" cmpd="sng" w="9525">
              <a:solidFill>
                <a:srgbClr val="9E9E9E"/>
              </a:solidFill>
              <a:prstDash val="solid"/>
              <a:round/>
              <a:headEnd len="sm" w="sm" type="none"/>
              <a:tailEnd len="sm" w="sm" type="none"/>
            </a:ln>
          </a:left>
          <a:right>
            <a:ln cap="flat" cmpd="sng" w="9525">
              <a:solidFill>
                <a:srgbClr val="9E9E9E"/>
              </a:solidFill>
              <a:prstDash val="solid"/>
              <a:round/>
              <a:headEnd len="sm" w="sm" type="none"/>
              <a:tailEnd len="sm" w="sm" type="none"/>
            </a:ln>
          </a:right>
          <a:top>
            <a:ln cap="flat" cmpd="sng" w="9525">
              <a:solidFill>
                <a:srgbClr val="9E9E9E"/>
              </a:solidFill>
              <a:prstDash val="solid"/>
              <a:round/>
              <a:headEnd len="sm" w="sm" type="none"/>
              <a:tailEnd len="sm" w="sm" type="none"/>
            </a:ln>
          </a:top>
          <a:bottom>
            <a:ln cap="flat" cmpd="sng" w="9525">
              <a:solidFill>
                <a:srgbClr val="9E9E9E"/>
              </a:solidFill>
              <a:prstDash val="solid"/>
              <a:round/>
              <a:headEnd len="sm" w="sm" type="none"/>
              <a:tailEnd len="sm" w="sm" type="none"/>
            </a:ln>
          </a:bottom>
          <a:insideH>
            <a:ln cap="flat" cmpd="sng" w="9525">
              <a:solidFill>
                <a:srgbClr val="9E9E9E"/>
              </a:solidFill>
              <a:prstDash val="solid"/>
              <a:round/>
              <a:headEnd len="sm" w="sm" type="none"/>
              <a:tailEnd len="sm" w="sm" type="none"/>
            </a:ln>
          </a:insideH>
          <a:insideV>
            <a:ln cap="flat" cmpd="sng" w="9525">
              <a:solidFill>
                <a:srgbClr val="9E9E9E"/>
              </a:solidFill>
              <a:prstDash val="solid"/>
              <a:round/>
              <a:headEnd len="sm" w="sm" type="none"/>
              <a:tailEnd len="sm" w="sm" type="none"/>
            </a:ln>
          </a:insideV>
        </a:tcBdr>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2448" orient="horz"/>
        <p:guide pos="3168"/>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font" Target="fonts/Inter-bold.fntdata"/><Relationship Id="rId10" Type="http://schemas.openxmlformats.org/officeDocument/2006/relationships/font" Target="fonts/Inter-regular.fntdata"/><Relationship Id="rId13" Type="http://schemas.openxmlformats.org/officeDocument/2006/relationships/font" Target="fonts/Inter-boldItalic.fntdata"/><Relationship Id="rId12" Type="http://schemas.openxmlformats.org/officeDocument/2006/relationships/font" Target="fonts/Inter-italic.fntdata"/><Relationship Id="rId1" Type="http://schemas.openxmlformats.org/officeDocument/2006/relationships/theme" Target="theme/theme2.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9" Type="http://schemas.openxmlformats.org/officeDocument/2006/relationships/slide" Target="slides/slide3.xml"/><Relationship Id="rId15" Type="http://schemas.openxmlformats.org/officeDocument/2006/relationships/font" Target="fonts/PlusJakartaSansMedium-bold.fntdata"/><Relationship Id="rId14" Type="http://schemas.openxmlformats.org/officeDocument/2006/relationships/font" Target="fonts/PlusJakartaSansMedium-regular.fntdata"/><Relationship Id="rId17" Type="http://schemas.openxmlformats.org/officeDocument/2006/relationships/font" Target="fonts/PlusJakartaSansMedium-boldItalic.fntdata"/><Relationship Id="rId16" Type="http://schemas.openxmlformats.org/officeDocument/2006/relationships/font" Target="fonts/PlusJakartaSansMedium-italic.fntdata"/><Relationship Id="rId5" Type="http://schemas.openxmlformats.org/officeDocument/2006/relationships/slideMaster" Target="slideMasters/slideMaster1.xml"/><Relationship Id="rId6" Type="http://schemas.openxmlformats.org/officeDocument/2006/relationships/notesMaster" Target="notesMasters/notesMaster1.xml"/><Relationship Id="rId7" Type="http://schemas.openxmlformats.org/officeDocument/2006/relationships/slide" Target="slides/slide1.xml"/><Relationship Id="rId8" Type="http://schemas.openxmlformats.org/officeDocument/2006/relationships/slide" Target="slides/slide2.xml"/></Relationships>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1.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1210482" y="685800"/>
            <a:ext cx="44379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0" name="Shape 50"/>
        <p:cNvGrpSpPr/>
        <p:nvPr/>
      </p:nvGrpSpPr>
      <p:grpSpPr>
        <a:xfrm>
          <a:off x="0" y="0"/>
          <a:ext cx="0" cy="0"/>
          <a:chOff x="0" y="0"/>
          <a:chExt cx="0" cy="0"/>
        </a:xfrm>
      </p:grpSpPr>
      <p:sp>
        <p:nvSpPr>
          <p:cNvPr id="51" name="Google Shape;51;g3043551cf01_0_0:notes"/>
          <p:cNvSpPr/>
          <p:nvPr>
            <p:ph idx="2" type="sldImg"/>
          </p:nvPr>
        </p:nvSpPr>
        <p:spPr>
          <a:xfrm>
            <a:off x="1210482" y="685800"/>
            <a:ext cx="4437900" cy="3429000"/>
          </a:xfrm>
          <a:custGeom>
            <a:rect b="b" l="l" r="r" t="t"/>
            <a:pathLst>
              <a:path extrusionOk="0" h="120000" w="120000">
                <a:moveTo>
                  <a:pt x="0" y="0"/>
                </a:moveTo>
                <a:lnTo>
                  <a:pt x="120000" y="0"/>
                </a:lnTo>
                <a:lnTo>
                  <a:pt x="120000" y="120000"/>
                </a:lnTo>
                <a:lnTo>
                  <a:pt x="0" y="120000"/>
                </a:lnTo>
                <a:close/>
              </a:path>
            </a:pathLst>
          </a:custGeom>
        </p:spPr>
      </p:sp>
      <p:sp>
        <p:nvSpPr>
          <p:cNvPr id="52" name="Google Shape;52;g3043551cf01_0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61" name="Shape 61"/>
        <p:cNvGrpSpPr/>
        <p:nvPr/>
      </p:nvGrpSpPr>
      <p:grpSpPr>
        <a:xfrm>
          <a:off x="0" y="0"/>
          <a:ext cx="0" cy="0"/>
          <a:chOff x="0" y="0"/>
          <a:chExt cx="0" cy="0"/>
        </a:xfrm>
      </p:grpSpPr>
      <p:sp>
        <p:nvSpPr>
          <p:cNvPr id="62" name="Google Shape;62;g325d06efdff_0_0:notes"/>
          <p:cNvSpPr/>
          <p:nvPr>
            <p:ph idx="2" type="sldImg"/>
          </p:nvPr>
        </p:nvSpPr>
        <p:spPr>
          <a:xfrm>
            <a:off x="1210482" y="685800"/>
            <a:ext cx="4437900" cy="3429000"/>
          </a:xfrm>
          <a:custGeom>
            <a:rect b="b" l="l" r="r" t="t"/>
            <a:pathLst>
              <a:path extrusionOk="0" h="120000" w="120000">
                <a:moveTo>
                  <a:pt x="0" y="0"/>
                </a:moveTo>
                <a:lnTo>
                  <a:pt x="120000" y="0"/>
                </a:lnTo>
                <a:lnTo>
                  <a:pt x="120000" y="120000"/>
                </a:lnTo>
                <a:lnTo>
                  <a:pt x="0" y="120000"/>
                </a:lnTo>
                <a:close/>
              </a:path>
            </a:pathLst>
          </a:custGeom>
        </p:spPr>
      </p:sp>
      <p:sp>
        <p:nvSpPr>
          <p:cNvPr id="63" name="Google Shape;63;g325d06efdff_0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72" name="Shape 72"/>
        <p:cNvGrpSpPr/>
        <p:nvPr/>
      </p:nvGrpSpPr>
      <p:grpSpPr>
        <a:xfrm>
          <a:off x="0" y="0"/>
          <a:ext cx="0" cy="0"/>
          <a:chOff x="0" y="0"/>
          <a:chExt cx="0" cy="0"/>
        </a:xfrm>
      </p:grpSpPr>
      <p:sp>
        <p:nvSpPr>
          <p:cNvPr id="73" name="Google Shape;73;g344f5dfb13a_0_0:notes"/>
          <p:cNvSpPr/>
          <p:nvPr>
            <p:ph idx="2" type="sldImg"/>
          </p:nvPr>
        </p:nvSpPr>
        <p:spPr>
          <a:xfrm>
            <a:off x="1210482" y="685800"/>
            <a:ext cx="4437900" cy="3429000"/>
          </a:xfrm>
          <a:custGeom>
            <a:rect b="b" l="l" r="r" t="t"/>
            <a:pathLst>
              <a:path extrusionOk="0" h="120000" w="120000">
                <a:moveTo>
                  <a:pt x="0" y="0"/>
                </a:moveTo>
                <a:lnTo>
                  <a:pt x="120000" y="0"/>
                </a:lnTo>
                <a:lnTo>
                  <a:pt x="120000" y="120000"/>
                </a:lnTo>
                <a:lnTo>
                  <a:pt x="0" y="120000"/>
                </a:lnTo>
                <a:close/>
              </a:path>
            </a:pathLst>
          </a:custGeom>
        </p:spPr>
      </p:sp>
      <p:sp>
        <p:nvSpPr>
          <p:cNvPr id="74" name="Google Shape;74;g344f5dfb13a_0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342879" y="1125136"/>
            <a:ext cx="9372900" cy="3101700"/>
          </a:xfrm>
          <a:prstGeom prst="rect">
            <a:avLst/>
          </a:prstGeom>
        </p:spPr>
        <p:txBody>
          <a:bodyPr anchorCtr="0" anchor="b" bIns="96675" lIns="96675" spcFirstLastPara="1" rIns="96675" wrap="square" tIns="96675">
            <a:noAutofit/>
          </a:bodyPr>
          <a:lstStyle>
            <a:lvl1pPr lvl="0" algn="ctr">
              <a:spcBef>
                <a:spcPts val="0"/>
              </a:spcBef>
              <a:spcAft>
                <a:spcPts val="0"/>
              </a:spcAft>
              <a:buSzPts val="5500"/>
              <a:buNone/>
              <a:defRPr sz="5500"/>
            </a:lvl1pPr>
            <a:lvl2pPr lvl="1" algn="ctr">
              <a:spcBef>
                <a:spcPts val="0"/>
              </a:spcBef>
              <a:spcAft>
                <a:spcPts val="0"/>
              </a:spcAft>
              <a:buSzPts val="5500"/>
              <a:buNone/>
              <a:defRPr sz="5500"/>
            </a:lvl2pPr>
            <a:lvl3pPr lvl="2" algn="ctr">
              <a:spcBef>
                <a:spcPts val="0"/>
              </a:spcBef>
              <a:spcAft>
                <a:spcPts val="0"/>
              </a:spcAft>
              <a:buSzPts val="5500"/>
              <a:buNone/>
              <a:defRPr sz="5500"/>
            </a:lvl3pPr>
            <a:lvl4pPr lvl="3" algn="ctr">
              <a:spcBef>
                <a:spcPts val="0"/>
              </a:spcBef>
              <a:spcAft>
                <a:spcPts val="0"/>
              </a:spcAft>
              <a:buSzPts val="5500"/>
              <a:buNone/>
              <a:defRPr sz="5500"/>
            </a:lvl4pPr>
            <a:lvl5pPr lvl="4" algn="ctr">
              <a:spcBef>
                <a:spcPts val="0"/>
              </a:spcBef>
              <a:spcAft>
                <a:spcPts val="0"/>
              </a:spcAft>
              <a:buSzPts val="5500"/>
              <a:buNone/>
              <a:defRPr sz="5500"/>
            </a:lvl5pPr>
            <a:lvl6pPr lvl="5" algn="ctr">
              <a:spcBef>
                <a:spcPts val="0"/>
              </a:spcBef>
              <a:spcAft>
                <a:spcPts val="0"/>
              </a:spcAft>
              <a:buSzPts val="5500"/>
              <a:buNone/>
              <a:defRPr sz="5500"/>
            </a:lvl6pPr>
            <a:lvl7pPr lvl="6" algn="ctr">
              <a:spcBef>
                <a:spcPts val="0"/>
              </a:spcBef>
              <a:spcAft>
                <a:spcPts val="0"/>
              </a:spcAft>
              <a:buSzPts val="5500"/>
              <a:buNone/>
              <a:defRPr sz="5500"/>
            </a:lvl7pPr>
            <a:lvl8pPr lvl="7" algn="ctr">
              <a:spcBef>
                <a:spcPts val="0"/>
              </a:spcBef>
              <a:spcAft>
                <a:spcPts val="0"/>
              </a:spcAft>
              <a:buSzPts val="5500"/>
              <a:buNone/>
              <a:defRPr sz="5500"/>
            </a:lvl8pPr>
            <a:lvl9pPr lvl="8" algn="ctr">
              <a:spcBef>
                <a:spcPts val="0"/>
              </a:spcBef>
              <a:spcAft>
                <a:spcPts val="0"/>
              </a:spcAft>
              <a:buSzPts val="5500"/>
              <a:buNone/>
              <a:defRPr sz="5500"/>
            </a:lvl9pPr>
          </a:lstStyle>
          <a:p/>
        </p:txBody>
      </p:sp>
      <p:sp>
        <p:nvSpPr>
          <p:cNvPr id="11" name="Google Shape;11;p2"/>
          <p:cNvSpPr txBox="1"/>
          <p:nvPr>
            <p:ph idx="1" type="subTitle"/>
          </p:nvPr>
        </p:nvSpPr>
        <p:spPr>
          <a:xfrm>
            <a:off x="342870" y="4282678"/>
            <a:ext cx="9372900" cy="1197900"/>
          </a:xfrm>
          <a:prstGeom prst="rect">
            <a:avLst/>
          </a:prstGeom>
        </p:spPr>
        <p:txBody>
          <a:bodyPr anchorCtr="0" anchor="t" bIns="96675" lIns="96675" spcFirstLastPara="1" rIns="96675" wrap="square" tIns="96675">
            <a:noAutofit/>
          </a:bodyPr>
          <a:lstStyle>
            <a:lvl1pPr lvl="0" algn="ctr">
              <a:lnSpc>
                <a:spcPct val="100000"/>
              </a:lnSpc>
              <a:spcBef>
                <a:spcPts val="0"/>
              </a:spcBef>
              <a:spcAft>
                <a:spcPts val="0"/>
              </a:spcAft>
              <a:buSzPts val="3000"/>
              <a:buNone/>
              <a:defRPr sz="3000"/>
            </a:lvl1pPr>
            <a:lvl2pPr lvl="1" algn="ctr">
              <a:lnSpc>
                <a:spcPct val="100000"/>
              </a:lnSpc>
              <a:spcBef>
                <a:spcPts val="0"/>
              </a:spcBef>
              <a:spcAft>
                <a:spcPts val="0"/>
              </a:spcAft>
              <a:buSzPts val="3000"/>
              <a:buNone/>
              <a:defRPr sz="3000"/>
            </a:lvl2pPr>
            <a:lvl3pPr lvl="2" algn="ctr">
              <a:lnSpc>
                <a:spcPct val="100000"/>
              </a:lnSpc>
              <a:spcBef>
                <a:spcPts val="0"/>
              </a:spcBef>
              <a:spcAft>
                <a:spcPts val="0"/>
              </a:spcAft>
              <a:buSzPts val="3000"/>
              <a:buNone/>
              <a:defRPr sz="3000"/>
            </a:lvl3pPr>
            <a:lvl4pPr lvl="3" algn="ctr">
              <a:lnSpc>
                <a:spcPct val="100000"/>
              </a:lnSpc>
              <a:spcBef>
                <a:spcPts val="0"/>
              </a:spcBef>
              <a:spcAft>
                <a:spcPts val="0"/>
              </a:spcAft>
              <a:buSzPts val="3000"/>
              <a:buNone/>
              <a:defRPr sz="3000"/>
            </a:lvl4pPr>
            <a:lvl5pPr lvl="4" algn="ctr">
              <a:lnSpc>
                <a:spcPct val="100000"/>
              </a:lnSpc>
              <a:spcBef>
                <a:spcPts val="0"/>
              </a:spcBef>
              <a:spcAft>
                <a:spcPts val="0"/>
              </a:spcAft>
              <a:buSzPts val="3000"/>
              <a:buNone/>
              <a:defRPr sz="3000"/>
            </a:lvl5pPr>
            <a:lvl6pPr lvl="5" algn="ctr">
              <a:lnSpc>
                <a:spcPct val="100000"/>
              </a:lnSpc>
              <a:spcBef>
                <a:spcPts val="0"/>
              </a:spcBef>
              <a:spcAft>
                <a:spcPts val="0"/>
              </a:spcAft>
              <a:buSzPts val="3000"/>
              <a:buNone/>
              <a:defRPr sz="3000"/>
            </a:lvl6pPr>
            <a:lvl7pPr lvl="6" algn="ctr">
              <a:lnSpc>
                <a:spcPct val="100000"/>
              </a:lnSpc>
              <a:spcBef>
                <a:spcPts val="0"/>
              </a:spcBef>
              <a:spcAft>
                <a:spcPts val="0"/>
              </a:spcAft>
              <a:buSzPts val="3000"/>
              <a:buNone/>
              <a:defRPr sz="3000"/>
            </a:lvl7pPr>
            <a:lvl8pPr lvl="7" algn="ctr">
              <a:lnSpc>
                <a:spcPct val="100000"/>
              </a:lnSpc>
              <a:spcBef>
                <a:spcPts val="0"/>
              </a:spcBef>
              <a:spcAft>
                <a:spcPts val="0"/>
              </a:spcAft>
              <a:buSzPts val="3000"/>
              <a:buNone/>
              <a:defRPr sz="3000"/>
            </a:lvl8pPr>
            <a:lvl9pPr lvl="8" algn="ctr">
              <a:lnSpc>
                <a:spcPct val="100000"/>
              </a:lnSpc>
              <a:spcBef>
                <a:spcPts val="0"/>
              </a:spcBef>
              <a:spcAft>
                <a:spcPts val="0"/>
              </a:spcAft>
              <a:buSzPts val="3000"/>
              <a:buNone/>
              <a:defRPr sz="3000"/>
            </a:lvl9pPr>
          </a:lstStyle>
          <a:p/>
        </p:txBody>
      </p:sp>
      <p:sp>
        <p:nvSpPr>
          <p:cNvPr id="12" name="Google Shape;12;p2"/>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342870" y="1671478"/>
            <a:ext cx="9372900" cy="2967000"/>
          </a:xfrm>
          <a:prstGeom prst="rect">
            <a:avLst/>
          </a:prstGeom>
        </p:spPr>
        <p:txBody>
          <a:bodyPr anchorCtr="0" anchor="b" bIns="96675" lIns="96675" spcFirstLastPara="1" rIns="96675" wrap="square" tIns="96675">
            <a:noAutofit/>
          </a:bodyPr>
          <a:lstStyle>
            <a:lvl1pPr lvl="0" algn="ctr">
              <a:spcBef>
                <a:spcPts val="0"/>
              </a:spcBef>
              <a:spcAft>
                <a:spcPts val="0"/>
              </a:spcAft>
              <a:buSzPts val="12700"/>
              <a:buNone/>
              <a:defRPr sz="12700"/>
            </a:lvl1pPr>
            <a:lvl2pPr lvl="1" algn="ctr">
              <a:spcBef>
                <a:spcPts val="0"/>
              </a:spcBef>
              <a:spcAft>
                <a:spcPts val="0"/>
              </a:spcAft>
              <a:buSzPts val="12700"/>
              <a:buNone/>
              <a:defRPr sz="12700"/>
            </a:lvl2pPr>
            <a:lvl3pPr lvl="2" algn="ctr">
              <a:spcBef>
                <a:spcPts val="0"/>
              </a:spcBef>
              <a:spcAft>
                <a:spcPts val="0"/>
              </a:spcAft>
              <a:buSzPts val="12700"/>
              <a:buNone/>
              <a:defRPr sz="12700"/>
            </a:lvl3pPr>
            <a:lvl4pPr lvl="3" algn="ctr">
              <a:spcBef>
                <a:spcPts val="0"/>
              </a:spcBef>
              <a:spcAft>
                <a:spcPts val="0"/>
              </a:spcAft>
              <a:buSzPts val="12700"/>
              <a:buNone/>
              <a:defRPr sz="12700"/>
            </a:lvl4pPr>
            <a:lvl5pPr lvl="4" algn="ctr">
              <a:spcBef>
                <a:spcPts val="0"/>
              </a:spcBef>
              <a:spcAft>
                <a:spcPts val="0"/>
              </a:spcAft>
              <a:buSzPts val="12700"/>
              <a:buNone/>
              <a:defRPr sz="12700"/>
            </a:lvl5pPr>
            <a:lvl6pPr lvl="5" algn="ctr">
              <a:spcBef>
                <a:spcPts val="0"/>
              </a:spcBef>
              <a:spcAft>
                <a:spcPts val="0"/>
              </a:spcAft>
              <a:buSzPts val="12700"/>
              <a:buNone/>
              <a:defRPr sz="12700"/>
            </a:lvl6pPr>
            <a:lvl7pPr lvl="6" algn="ctr">
              <a:spcBef>
                <a:spcPts val="0"/>
              </a:spcBef>
              <a:spcAft>
                <a:spcPts val="0"/>
              </a:spcAft>
              <a:buSzPts val="12700"/>
              <a:buNone/>
              <a:defRPr sz="12700"/>
            </a:lvl7pPr>
            <a:lvl8pPr lvl="7" algn="ctr">
              <a:spcBef>
                <a:spcPts val="0"/>
              </a:spcBef>
              <a:spcAft>
                <a:spcPts val="0"/>
              </a:spcAft>
              <a:buSzPts val="12700"/>
              <a:buNone/>
              <a:defRPr sz="12700"/>
            </a:lvl8pPr>
            <a:lvl9pPr lvl="8" algn="ctr">
              <a:spcBef>
                <a:spcPts val="0"/>
              </a:spcBef>
              <a:spcAft>
                <a:spcPts val="0"/>
              </a:spcAft>
              <a:buSzPts val="12700"/>
              <a:buNone/>
              <a:defRPr sz="12700"/>
            </a:lvl9pPr>
          </a:lstStyle>
          <a:p>
            <a:r>
              <a:t>xx%</a:t>
            </a:r>
          </a:p>
        </p:txBody>
      </p:sp>
      <p:sp>
        <p:nvSpPr>
          <p:cNvPr id="46" name="Google Shape;46;p11"/>
          <p:cNvSpPr txBox="1"/>
          <p:nvPr>
            <p:ph idx="1" type="body"/>
          </p:nvPr>
        </p:nvSpPr>
        <p:spPr>
          <a:xfrm>
            <a:off x="342870" y="4763362"/>
            <a:ext cx="9372900" cy="1965600"/>
          </a:xfrm>
          <a:prstGeom prst="rect">
            <a:avLst/>
          </a:prstGeom>
        </p:spPr>
        <p:txBody>
          <a:bodyPr anchorCtr="0" anchor="t" bIns="96675" lIns="96675" spcFirstLastPara="1" rIns="96675" wrap="square" tIns="96675">
            <a:noAutofit/>
          </a:bodyPr>
          <a:lstStyle>
            <a:lvl1pPr indent="-349250" lvl="0" marL="457200" algn="ctr">
              <a:spcBef>
                <a:spcPts val="0"/>
              </a:spcBef>
              <a:spcAft>
                <a:spcPts val="0"/>
              </a:spcAft>
              <a:buSzPts val="1900"/>
              <a:buChar char="●"/>
              <a:defRPr/>
            </a:lvl1pPr>
            <a:lvl2pPr indent="-323850" lvl="1" marL="914400" algn="ctr">
              <a:spcBef>
                <a:spcPts val="1700"/>
              </a:spcBef>
              <a:spcAft>
                <a:spcPts val="0"/>
              </a:spcAft>
              <a:buSzPts val="1500"/>
              <a:buChar char="○"/>
              <a:defRPr/>
            </a:lvl2pPr>
            <a:lvl3pPr indent="-323850" lvl="2" marL="1371600" algn="ctr">
              <a:spcBef>
                <a:spcPts val="1700"/>
              </a:spcBef>
              <a:spcAft>
                <a:spcPts val="0"/>
              </a:spcAft>
              <a:buSzPts val="1500"/>
              <a:buChar char="■"/>
              <a:defRPr/>
            </a:lvl3pPr>
            <a:lvl4pPr indent="-323850" lvl="3" marL="1828800" algn="ctr">
              <a:spcBef>
                <a:spcPts val="1700"/>
              </a:spcBef>
              <a:spcAft>
                <a:spcPts val="0"/>
              </a:spcAft>
              <a:buSzPts val="1500"/>
              <a:buChar char="●"/>
              <a:defRPr/>
            </a:lvl4pPr>
            <a:lvl5pPr indent="-323850" lvl="4" marL="2286000" algn="ctr">
              <a:spcBef>
                <a:spcPts val="1700"/>
              </a:spcBef>
              <a:spcAft>
                <a:spcPts val="0"/>
              </a:spcAft>
              <a:buSzPts val="1500"/>
              <a:buChar char="○"/>
              <a:defRPr/>
            </a:lvl5pPr>
            <a:lvl6pPr indent="-323850" lvl="5" marL="2743200" algn="ctr">
              <a:spcBef>
                <a:spcPts val="1700"/>
              </a:spcBef>
              <a:spcAft>
                <a:spcPts val="0"/>
              </a:spcAft>
              <a:buSzPts val="1500"/>
              <a:buChar char="■"/>
              <a:defRPr/>
            </a:lvl6pPr>
            <a:lvl7pPr indent="-323850" lvl="6" marL="3200400" algn="ctr">
              <a:spcBef>
                <a:spcPts val="1700"/>
              </a:spcBef>
              <a:spcAft>
                <a:spcPts val="0"/>
              </a:spcAft>
              <a:buSzPts val="1500"/>
              <a:buChar char="●"/>
              <a:defRPr/>
            </a:lvl7pPr>
            <a:lvl8pPr indent="-323850" lvl="7" marL="3657600" algn="ctr">
              <a:spcBef>
                <a:spcPts val="1700"/>
              </a:spcBef>
              <a:spcAft>
                <a:spcPts val="0"/>
              </a:spcAft>
              <a:buSzPts val="1500"/>
              <a:buChar char="○"/>
              <a:defRPr/>
            </a:lvl8pPr>
            <a:lvl9pPr indent="-323850" lvl="8" marL="4114800" algn="ctr">
              <a:spcBef>
                <a:spcPts val="1700"/>
              </a:spcBef>
              <a:spcAft>
                <a:spcPts val="1700"/>
              </a:spcAft>
              <a:buSzPts val="1500"/>
              <a:buChar char="■"/>
              <a:defRPr/>
            </a:lvl9pPr>
          </a:lstStyle>
          <a:p/>
        </p:txBody>
      </p:sp>
      <p:sp>
        <p:nvSpPr>
          <p:cNvPr id="47" name="Google Shape;47;p11"/>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342870" y="3250173"/>
            <a:ext cx="9372900" cy="1272000"/>
          </a:xfrm>
          <a:prstGeom prst="rect">
            <a:avLst/>
          </a:prstGeom>
        </p:spPr>
        <p:txBody>
          <a:bodyPr anchorCtr="0" anchor="ctr" bIns="96675" lIns="96675" spcFirstLastPara="1" rIns="96675" wrap="square" tIns="96675">
            <a:noAutofit/>
          </a:bodyPr>
          <a:lstStyle>
            <a:lvl1pPr lvl="0" algn="ctr">
              <a:spcBef>
                <a:spcPts val="0"/>
              </a:spcBef>
              <a:spcAft>
                <a:spcPts val="0"/>
              </a:spcAft>
              <a:buSzPts val="3800"/>
              <a:buNone/>
              <a:defRPr sz="3800"/>
            </a:lvl1pPr>
            <a:lvl2pPr lvl="1" algn="ctr">
              <a:spcBef>
                <a:spcPts val="0"/>
              </a:spcBef>
              <a:spcAft>
                <a:spcPts val="0"/>
              </a:spcAft>
              <a:buSzPts val="3800"/>
              <a:buNone/>
              <a:defRPr sz="3800"/>
            </a:lvl2pPr>
            <a:lvl3pPr lvl="2" algn="ctr">
              <a:spcBef>
                <a:spcPts val="0"/>
              </a:spcBef>
              <a:spcAft>
                <a:spcPts val="0"/>
              </a:spcAft>
              <a:buSzPts val="3800"/>
              <a:buNone/>
              <a:defRPr sz="3800"/>
            </a:lvl3pPr>
            <a:lvl4pPr lvl="3" algn="ctr">
              <a:spcBef>
                <a:spcPts val="0"/>
              </a:spcBef>
              <a:spcAft>
                <a:spcPts val="0"/>
              </a:spcAft>
              <a:buSzPts val="3800"/>
              <a:buNone/>
              <a:defRPr sz="3800"/>
            </a:lvl4pPr>
            <a:lvl5pPr lvl="4" algn="ctr">
              <a:spcBef>
                <a:spcPts val="0"/>
              </a:spcBef>
              <a:spcAft>
                <a:spcPts val="0"/>
              </a:spcAft>
              <a:buSzPts val="3800"/>
              <a:buNone/>
              <a:defRPr sz="3800"/>
            </a:lvl5pPr>
            <a:lvl6pPr lvl="5" algn="ctr">
              <a:spcBef>
                <a:spcPts val="0"/>
              </a:spcBef>
              <a:spcAft>
                <a:spcPts val="0"/>
              </a:spcAft>
              <a:buSzPts val="3800"/>
              <a:buNone/>
              <a:defRPr sz="3800"/>
            </a:lvl6pPr>
            <a:lvl7pPr lvl="6" algn="ctr">
              <a:spcBef>
                <a:spcPts val="0"/>
              </a:spcBef>
              <a:spcAft>
                <a:spcPts val="0"/>
              </a:spcAft>
              <a:buSzPts val="3800"/>
              <a:buNone/>
              <a:defRPr sz="3800"/>
            </a:lvl7pPr>
            <a:lvl8pPr lvl="7" algn="ctr">
              <a:spcBef>
                <a:spcPts val="0"/>
              </a:spcBef>
              <a:spcAft>
                <a:spcPts val="0"/>
              </a:spcAft>
              <a:buSzPts val="3800"/>
              <a:buNone/>
              <a:defRPr sz="3800"/>
            </a:lvl8pPr>
            <a:lvl9pPr lvl="8" algn="ctr">
              <a:spcBef>
                <a:spcPts val="0"/>
              </a:spcBef>
              <a:spcAft>
                <a:spcPts val="0"/>
              </a:spcAft>
              <a:buSzPts val="3800"/>
              <a:buNone/>
              <a:defRPr sz="3800"/>
            </a:lvl9pPr>
          </a:lstStyle>
          <a:p/>
        </p:txBody>
      </p:sp>
      <p:sp>
        <p:nvSpPr>
          <p:cNvPr id="15" name="Google Shape;15;p3"/>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342870" y="672482"/>
            <a:ext cx="9372900" cy="865500"/>
          </a:xfrm>
          <a:prstGeom prst="rect">
            <a:avLst/>
          </a:prstGeom>
        </p:spPr>
        <p:txBody>
          <a:bodyPr anchorCtr="0" anchor="t" bIns="96675" lIns="96675" spcFirstLastPara="1" rIns="96675" wrap="square" tIns="96675">
            <a:no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p:txBody>
      </p:sp>
      <p:sp>
        <p:nvSpPr>
          <p:cNvPr id="18" name="Google Shape;18;p4"/>
          <p:cNvSpPr txBox="1"/>
          <p:nvPr>
            <p:ph idx="1" type="body"/>
          </p:nvPr>
        </p:nvSpPr>
        <p:spPr>
          <a:xfrm>
            <a:off x="342870" y="1741518"/>
            <a:ext cx="9372900" cy="5162700"/>
          </a:xfrm>
          <a:prstGeom prst="rect">
            <a:avLst/>
          </a:prstGeom>
        </p:spPr>
        <p:txBody>
          <a:bodyPr anchorCtr="0" anchor="t" bIns="96675" lIns="96675" spcFirstLastPara="1" rIns="96675" wrap="square" tIns="96675">
            <a:noAutofit/>
          </a:bodyPr>
          <a:lstStyle>
            <a:lvl1pPr indent="-349250" lvl="0" marL="457200">
              <a:spcBef>
                <a:spcPts val="0"/>
              </a:spcBef>
              <a:spcAft>
                <a:spcPts val="0"/>
              </a:spcAft>
              <a:buSzPts val="1900"/>
              <a:buChar char="●"/>
              <a:defRPr/>
            </a:lvl1pPr>
            <a:lvl2pPr indent="-323850" lvl="1" marL="914400">
              <a:spcBef>
                <a:spcPts val="1700"/>
              </a:spcBef>
              <a:spcAft>
                <a:spcPts val="0"/>
              </a:spcAft>
              <a:buSzPts val="1500"/>
              <a:buChar char="○"/>
              <a:defRPr/>
            </a:lvl2pPr>
            <a:lvl3pPr indent="-323850" lvl="2" marL="1371600">
              <a:spcBef>
                <a:spcPts val="1700"/>
              </a:spcBef>
              <a:spcAft>
                <a:spcPts val="0"/>
              </a:spcAft>
              <a:buSzPts val="1500"/>
              <a:buChar char="■"/>
              <a:defRPr/>
            </a:lvl3pPr>
            <a:lvl4pPr indent="-323850" lvl="3" marL="1828800">
              <a:spcBef>
                <a:spcPts val="1700"/>
              </a:spcBef>
              <a:spcAft>
                <a:spcPts val="0"/>
              </a:spcAft>
              <a:buSzPts val="1500"/>
              <a:buChar char="●"/>
              <a:defRPr/>
            </a:lvl4pPr>
            <a:lvl5pPr indent="-323850" lvl="4" marL="2286000">
              <a:spcBef>
                <a:spcPts val="1700"/>
              </a:spcBef>
              <a:spcAft>
                <a:spcPts val="0"/>
              </a:spcAft>
              <a:buSzPts val="1500"/>
              <a:buChar char="○"/>
              <a:defRPr/>
            </a:lvl5pPr>
            <a:lvl6pPr indent="-323850" lvl="5" marL="2743200">
              <a:spcBef>
                <a:spcPts val="1700"/>
              </a:spcBef>
              <a:spcAft>
                <a:spcPts val="0"/>
              </a:spcAft>
              <a:buSzPts val="1500"/>
              <a:buChar char="■"/>
              <a:defRPr/>
            </a:lvl6pPr>
            <a:lvl7pPr indent="-323850" lvl="6" marL="3200400">
              <a:spcBef>
                <a:spcPts val="1700"/>
              </a:spcBef>
              <a:spcAft>
                <a:spcPts val="0"/>
              </a:spcAft>
              <a:buSzPts val="1500"/>
              <a:buChar char="●"/>
              <a:defRPr/>
            </a:lvl7pPr>
            <a:lvl8pPr indent="-323850" lvl="7" marL="3657600">
              <a:spcBef>
                <a:spcPts val="1700"/>
              </a:spcBef>
              <a:spcAft>
                <a:spcPts val="0"/>
              </a:spcAft>
              <a:buSzPts val="1500"/>
              <a:buChar char="○"/>
              <a:defRPr/>
            </a:lvl8pPr>
            <a:lvl9pPr indent="-323850" lvl="8" marL="4114800">
              <a:spcBef>
                <a:spcPts val="1700"/>
              </a:spcBef>
              <a:spcAft>
                <a:spcPts val="1700"/>
              </a:spcAft>
              <a:buSzPts val="1500"/>
              <a:buChar char="■"/>
              <a:defRPr/>
            </a:lvl9pPr>
          </a:lstStyle>
          <a:p/>
        </p:txBody>
      </p:sp>
      <p:sp>
        <p:nvSpPr>
          <p:cNvPr id="19" name="Google Shape;19;p4"/>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342870" y="672482"/>
            <a:ext cx="9372900" cy="865500"/>
          </a:xfrm>
          <a:prstGeom prst="rect">
            <a:avLst/>
          </a:prstGeom>
        </p:spPr>
        <p:txBody>
          <a:bodyPr anchorCtr="0" anchor="t" bIns="96675" lIns="96675" spcFirstLastPara="1" rIns="96675" wrap="square" tIns="96675">
            <a:no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p:txBody>
      </p:sp>
      <p:sp>
        <p:nvSpPr>
          <p:cNvPr id="22" name="Google Shape;22;p5"/>
          <p:cNvSpPr txBox="1"/>
          <p:nvPr>
            <p:ph idx="1" type="body"/>
          </p:nvPr>
        </p:nvSpPr>
        <p:spPr>
          <a:xfrm>
            <a:off x="342870" y="1741518"/>
            <a:ext cx="4399800" cy="5162700"/>
          </a:xfrm>
          <a:prstGeom prst="rect">
            <a:avLst/>
          </a:prstGeom>
        </p:spPr>
        <p:txBody>
          <a:bodyPr anchorCtr="0" anchor="t" bIns="96675" lIns="96675" spcFirstLastPara="1" rIns="96675" wrap="square" tIns="96675">
            <a:noAutofit/>
          </a:bodyPr>
          <a:lstStyle>
            <a:lvl1pPr indent="-323850" lvl="0" marL="457200">
              <a:spcBef>
                <a:spcPts val="0"/>
              </a:spcBef>
              <a:spcAft>
                <a:spcPts val="0"/>
              </a:spcAft>
              <a:buSzPts val="1500"/>
              <a:buChar char="●"/>
              <a:defRPr sz="1500"/>
            </a:lvl1pPr>
            <a:lvl2pPr indent="-311150" lvl="1" marL="914400">
              <a:spcBef>
                <a:spcPts val="1700"/>
              </a:spcBef>
              <a:spcAft>
                <a:spcPts val="0"/>
              </a:spcAft>
              <a:buSzPts val="1300"/>
              <a:buChar char="○"/>
              <a:defRPr sz="1300"/>
            </a:lvl2pPr>
            <a:lvl3pPr indent="-311150" lvl="2" marL="1371600">
              <a:spcBef>
                <a:spcPts val="1700"/>
              </a:spcBef>
              <a:spcAft>
                <a:spcPts val="0"/>
              </a:spcAft>
              <a:buSzPts val="1300"/>
              <a:buChar char="■"/>
              <a:defRPr sz="1300"/>
            </a:lvl3pPr>
            <a:lvl4pPr indent="-311150" lvl="3" marL="1828800">
              <a:spcBef>
                <a:spcPts val="1700"/>
              </a:spcBef>
              <a:spcAft>
                <a:spcPts val="0"/>
              </a:spcAft>
              <a:buSzPts val="1300"/>
              <a:buChar char="●"/>
              <a:defRPr sz="1300"/>
            </a:lvl4pPr>
            <a:lvl5pPr indent="-311150" lvl="4" marL="2286000">
              <a:spcBef>
                <a:spcPts val="1700"/>
              </a:spcBef>
              <a:spcAft>
                <a:spcPts val="0"/>
              </a:spcAft>
              <a:buSzPts val="1300"/>
              <a:buChar char="○"/>
              <a:defRPr sz="1300"/>
            </a:lvl5pPr>
            <a:lvl6pPr indent="-311150" lvl="5" marL="2743200">
              <a:spcBef>
                <a:spcPts val="1700"/>
              </a:spcBef>
              <a:spcAft>
                <a:spcPts val="0"/>
              </a:spcAft>
              <a:buSzPts val="1300"/>
              <a:buChar char="■"/>
              <a:defRPr sz="1300"/>
            </a:lvl6pPr>
            <a:lvl7pPr indent="-311150" lvl="6" marL="3200400">
              <a:spcBef>
                <a:spcPts val="1700"/>
              </a:spcBef>
              <a:spcAft>
                <a:spcPts val="0"/>
              </a:spcAft>
              <a:buSzPts val="1300"/>
              <a:buChar char="●"/>
              <a:defRPr sz="1300"/>
            </a:lvl7pPr>
            <a:lvl8pPr indent="-311150" lvl="7" marL="3657600">
              <a:spcBef>
                <a:spcPts val="1700"/>
              </a:spcBef>
              <a:spcAft>
                <a:spcPts val="0"/>
              </a:spcAft>
              <a:buSzPts val="1300"/>
              <a:buChar char="○"/>
              <a:defRPr sz="1300"/>
            </a:lvl8pPr>
            <a:lvl9pPr indent="-311150" lvl="8" marL="4114800">
              <a:spcBef>
                <a:spcPts val="1700"/>
              </a:spcBef>
              <a:spcAft>
                <a:spcPts val="1700"/>
              </a:spcAft>
              <a:buSzPts val="1300"/>
              <a:buChar char="■"/>
              <a:defRPr sz="1300"/>
            </a:lvl9pPr>
          </a:lstStyle>
          <a:p/>
        </p:txBody>
      </p:sp>
      <p:sp>
        <p:nvSpPr>
          <p:cNvPr id="23" name="Google Shape;23;p5"/>
          <p:cNvSpPr txBox="1"/>
          <p:nvPr>
            <p:ph idx="2" type="body"/>
          </p:nvPr>
        </p:nvSpPr>
        <p:spPr>
          <a:xfrm>
            <a:off x="5315640" y="1741518"/>
            <a:ext cx="4399800" cy="5162700"/>
          </a:xfrm>
          <a:prstGeom prst="rect">
            <a:avLst/>
          </a:prstGeom>
        </p:spPr>
        <p:txBody>
          <a:bodyPr anchorCtr="0" anchor="t" bIns="96675" lIns="96675" spcFirstLastPara="1" rIns="96675" wrap="square" tIns="96675">
            <a:noAutofit/>
          </a:bodyPr>
          <a:lstStyle>
            <a:lvl1pPr indent="-323850" lvl="0" marL="457200">
              <a:spcBef>
                <a:spcPts val="0"/>
              </a:spcBef>
              <a:spcAft>
                <a:spcPts val="0"/>
              </a:spcAft>
              <a:buSzPts val="1500"/>
              <a:buChar char="●"/>
              <a:defRPr sz="1500"/>
            </a:lvl1pPr>
            <a:lvl2pPr indent="-311150" lvl="1" marL="914400">
              <a:spcBef>
                <a:spcPts val="1700"/>
              </a:spcBef>
              <a:spcAft>
                <a:spcPts val="0"/>
              </a:spcAft>
              <a:buSzPts val="1300"/>
              <a:buChar char="○"/>
              <a:defRPr sz="1300"/>
            </a:lvl2pPr>
            <a:lvl3pPr indent="-311150" lvl="2" marL="1371600">
              <a:spcBef>
                <a:spcPts val="1700"/>
              </a:spcBef>
              <a:spcAft>
                <a:spcPts val="0"/>
              </a:spcAft>
              <a:buSzPts val="1300"/>
              <a:buChar char="■"/>
              <a:defRPr sz="1300"/>
            </a:lvl3pPr>
            <a:lvl4pPr indent="-311150" lvl="3" marL="1828800">
              <a:spcBef>
                <a:spcPts val="1700"/>
              </a:spcBef>
              <a:spcAft>
                <a:spcPts val="0"/>
              </a:spcAft>
              <a:buSzPts val="1300"/>
              <a:buChar char="●"/>
              <a:defRPr sz="1300"/>
            </a:lvl4pPr>
            <a:lvl5pPr indent="-311150" lvl="4" marL="2286000">
              <a:spcBef>
                <a:spcPts val="1700"/>
              </a:spcBef>
              <a:spcAft>
                <a:spcPts val="0"/>
              </a:spcAft>
              <a:buSzPts val="1300"/>
              <a:buChar char="○"/>
              <a:defRPr sz="1300"/>
            </a:lvl5pPr>
            <a:lvl6pPr indent="-311150" lvl="5" marL="2743200">
              <a:spcBef>
                <a:spcPts val="1700"/>
              </a:spcBef>
              <a:spcAft>
                <a:spcPts val="0"/>
              </a:spcAft>
              <a:buSzPts val="1300"/>
              <a:buChar char="■"/>
              <a:defRPr sz="1300"/>
            </a:lvl6pPr>
            <a:lvl7pPr indent="-311150" lvl="6" marL="3200400">
              <a:spcBef>
                <a:spcPts val="1700"/>
              </a:spcBef>
              <a:spcAft>
                <a:spcPts val="0"/>
              </a:spcAft>
              <a:buSzPts val="1300"/>
              <a:buChar char="●"/>
              <a:defRPr sz="1300"/>
            </a:lvl7pPr>
            <a:lvl8pPr indent="-311150" lvl="7" marL="3657600">
              <a:spcBef>
                <a:spcPts val="1700"/>
              </a:spcBef>
              <a:spcAft>
                <a:spcPts val="0"/>
              </a:spcAft>
              <a:buSzPts val="1300"/>
              <a:buChar char="○"/>
              <a:defRPr sz="1300"/>
            </a:lvl8pPr>
            <a:lvl9pPr indent="-311150" lvl="8" marL="4114800">
              <a:spcBef>
                <a:spcPts val="1700"/>
              </a:spcBef>
              <a:spcAft>
                <a:spcPts val="1700"/>
              </a:spcAft>
              <a:buSzPts val="1300"/>
              <a:buChar char="■"/>
              <a:defRPr sz="1300"/>
            </a:lvl9pPr>
          </a:lstStyle>
          <a:p/>
        </p:txBody>
      </p:sp>
      <p:sp>
        <p:nvSpPr>
          <p:cNvPr id="24" name="Google Shape;24;p5"/>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342870" y="672482"/>
            <a:ext cx="9372900" cy="865500"/>
          </a:xfrm>
          <a:prstGeom prst="rect">
            <a:avLst/>
          </a:prstGeom>
        </p:spPr>
        <p:txBody>
          <a:bodyPr anchorCtr="0" anchor="t" bIns="96675" lIns="96675" spcFirstLastPara="1" rIns="96675" wrap="square" tIns="96675">
            <a:no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p:txBody>
      </p:sp>
      <p:sp>
        <p:nvSpPr>
          <p:cNvPr id="27" name="Google Shape;27;p6"/>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342870" y="839573"/>
            <a:ext cx="3088800" cy="1141800"/>
          </a:xfrm>
          <a:prstGeom prst="rect">
            <a:avLst/>
          </a:prstGeom>
        </p:spPr>
        <p:txBody>
          <a:bodyPr anchorCtr="0" anchor="b" bIns="96675" lIns="96675" spcFirstLastPara="1" rIns="96675" wrap="square" tIns="96675">
            <a:noAutofit/>
          </a:bodyPr>
          <a:lstStyle>
            <a:lvl1pPr lvl="0">
              <a:spcBef>
                <a:spcPts val="0"/>
              </a:spcBef>
              <a:spcAft>
                <a:spcPts val="0"/>
              </a:spcAft>
              <a:buSzPts val="2500"/>
              <a:buNone/>
              <a:defRPr sz="2500"/>
            </a:lvl1pPr>
            <a:lvl2pPr lvl="1">
              <a:spcBef>
                <a:spcPts val="0"/>
              </a:spcBef>
              <a:spcAft>
                <a:spcPts val="0"/>
              </a:spcAft>
              <a:buSzPts val="2500"/>
              <a:buNone/>
              <a:defRPr sz="2500"/>
            </a:lvl2pPr>
            <a:lvl3pPr lvl="2">
              <a:spcBef>
                <a:spcPts val="0"/>
              </a:spcBef>
              <a:spcAft>
                <a:spcPts val="0"/>
              </a:spcAft>
              <a:buSzPts val="2500"/>
              <a:buNone/>
              <a:defRPr sz="2500"/>
            </a:lvl3pPr>
            <a:lvl4pPr lvl="3">
              <a:spcBef>
                <a:spcPts val="0"/>
              </a:spcBef>
              <a:spcAft>
                <a:spcPts val="0"/>
              </a:spcAft>
              <a:buSzPts val="2500"/>
              <a:buNone/>
              <a:defRPr sz="2500"/>
            </a:lvl4pPr>
            <a:lvl5pPr lvl="4">
              <a:spcBef>
                <a:spcPts val="0"/>
              </a:spcBef>
              <a:spcAft>
                <a:spcPts val="0"/>
              </a:spcAft>
              <a:buSzPts val="2500"/>
              <a:buNone/>
              <a:defRPr sz="2500"/>
            </a:lvl5pPr>
            <a:lvl6pPr lvl="5">
              <a:spcBef>
                <a:spcPts val="0"/>
              </a:spcBef>
              <a:spcAft>
                <a:spcPts val="0"/>
              </a:spcAft>
              <a:buSzPts val="2500"/>
              <a:buNone/>
              <a:defRPr sz="2500"/>
            </a:lvl6pPr>
            <a:lvl7pPr lvl="6">
              <a:spcBef>
                <a:spcPts val="0"/>
              </a:spcBef>
              <a:spcAft>
                <a:spcPts val="0"/>
              </a:spcAft>
              <a:buSzPts val="2500"/>
              <a:buNone/>
              <a:defRPr sz="2500"/>
            </a:lvl7pPr>
            <a:lvl8pPr lvl="7">
              <a:spcBef>
                <a:spcPts val="0"/>
              </a:spcBef>
              <a:spcAft>
                <a:spcPts val="0"/>
              </a:spcAft>
              <a:buSzPts val="2500"/>
              <a:buNone/>
              <a:defRPr sz="2500"/>
            </a:lvl8pPr>
            <a:lvl9pPr lvl="8">
              <a:spcBef>
                <a:spcPts val="0"/>
              </a:spcBef>
              <a:spcAft>
                <a:spcPts val="0"/>
              </a:spcAft>
              <a:buSzPts val="2500"/>
              <a:buNone/>
              <a:defRPr sz="2500"/>
            </a:lvl9pPr>
          </a:lstStyle>
          <a:p/>
        </p:txBody>
      </p:sp>
      <p:sp>
        <p:nvSpPr>
          <p:cNvPr id="30" name="Google Shape;30;p7"/>
          <p:cNvSpPr txBox="1"/>
          <p:nvPr>
            <p:ph idx="1" type="body"/>
          </p:nvPr>
        </p:nvSpPr>
        <p:spPr>
          <a:xfrm>
            <a:off x="342870" y="2099840"/>
            <a:ext cx="3088800" cy="4804500"/>
          </a:xfrm>
          <a:prstGeom prst="rect">
            <a:avLst/>
          </a:prstGeom>
        </p:spPr>
        <p:txBody>
          <a:bodyPr anchorCtr="0" anchor="t" bIns="96675" lIns="96675" spcFirstLastPara="1" rIns="96675" wrap="square" tIns="96675">
            <a:noAutofit/>
          </a:bodyPr>
          <a:lstStyle>
            <a:lvl1pPr indent="-311150" lvl="0" marL="457200">
              <a:spcBef>
                <a:spcPts val="0"/>
              </a:spcBef>
              <a:spcAft>
                <a:spcPts val="0"/>
              </a:spcAft>
              <a:buSzPts val="1300"/>
              <a:buChar char="●"/>
              <a:defRPr sz="1300"/>
            </a:lvl1pPr>
            <a:lvl2pPr indent="-311150" lvl="1" marL="914400">
              <a:spcBef>
                <a:spcPts val="1700"/>
              </a:spcBef>
              <a:spcAft>
                <a:spcPts val="0"/>
              </a:spcAft>
              <a:buSzPts val="1300"/>
              <a:buChar char="○"/>
              <a:defRPr sz="1300"/>
            </a:lvl2pPr>
            <a:lvl3pPr indent="-311150" lvl="2" marL="1371600">
              <a:spcBef>
                <a:spcPts val="1700"/>
              </a:spcBef>
              <a:spcAft>
                <a:spcPts val="0"/>
              </a:spcAft>
              <a:buSzPts val="1300"/>
              <a:buChar char="■"/>
              <a:defRPr sz="1300"/>
            </a:lvl3pPr>
            <a:lvl4pPr indent="-311150" lvl="3" marL="1828800">
              <a:spcBef>
                <a:spcPts val="1700"/>
              </a:spcBef>
              <a:spcAft>
                <a:spcPts val="0"/>
              </a:spcAft>
              <a:buSzPts val="1300"/>
              <a:buChar char="●"/>
              <a:defRPr sz="1300"/>
            </a:lvl4pPr>
            <a:lvl5pPr indent="-311150" lvl="4" marL="2286000">
              <a:spcBef>
                <a:spcPts val="1700"/>
              </a:spcBef>
              <a:spcAft>
                <a:spcPts val="0"/>
              </a:spcAft>
              <a:buSzPts val="1300"/>
              <a:buChar char="○"/>
              <a:defRPr sz="1300"/>
            </a:lvl5pPr>
            <a:lvl6pPr indent="-311150" lvl="5" marL="2743200">
              <a:spcBef>
                <a:spcPts val="1700"/>
              </a:spcBef>
              <a:spcAft>
                <a:spcPts val="0"/>
              </a:spcAft>
              <a:buSzPts val="1300"/>
              <a:buChar char="■"/>
              <a:defRPr sz="1300"/>
            </a:lvl6pPr>
            <a:lvl7pPr indent="-311150" lvl="6" marL="3200400">
              <a:spcBef>
                <a:spcPts val="1700"/>
              </a:spcBef>
              <a:spcAft>
                <a:spcPts val="0"/>
              </a:spcAft>
              <a:buSzPts val="1300"/>
              <a:buChar char="●"/>
              <a:defRPr sz="1300"/>
            </a:lvl7pPr>
            <a:lvl8pPr indent="-311150" lvl="7" marL="3657600">
              <a:spcBef>
                <a:spcPts val="1700"/>
              </a:spcBef>
              <a:spcAft>
                <a:spcPts val="0"/>
              </a:spcAft>
              <a:buSzPts val="1300"/>
              <a:buChar char="○"/>
              <a:defRPr sz="1300"/>
            </a:lvl8pPr>
            <a:lvl9pPr indent="-311150" lvl="8" marL="4114800">
              <a:spcBef>
                <a:spcPts val="1700"/>
              </a:spcBef>
              <a:spcAft>
                <a:spcPts val="1700"/>
              </a:spcAft>
              <a:buSzPts val="1300"/>
              <a:buChar char="■"/>
              <a:defRPr sz="1300"/>
            </a:lvl9pPr>
          </a:lstStyle>
          <a:p/>
        </p:txBody>
      </p:sp>
      <p:sp>
        <p:nvSpPr>
          <p:cNvPr id="31" name="Google Shape;31;p7"/>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539275" y="680227"/>
            <a:ext cx="7004400" cy="6181800"/>
          </a:xfrm>
          <a:prstGeom prst="rect">
            <a:avLst/>
          </a:prstGeom>
        </p:spPr>
        <p:txBody>
          <a:bodyPr anchorCtr="0" anchor="ctr" bIns="96675" lIns="96675" spcFirstLastPara="1" rIns="96675" wrap="square" tIns="96675">
            <a:noAutofit/>
          </a:bodyPr>
          <a:lstStyle>
            <a:lvl1pPr lvl="0">
              <a:spcBef>
                <a:spcPts val="0"/>
              </a:spcBef>
              <a:spcAft>
                <a:spcPts val="0"/>
              </a:spcAft>
              <a:buSzPts val="5100"/>
              <a:buNone/>
              <a:defRPr sz="5100"/>
            </a:lvl1pPr>
            <a:lvl2pPr lvl="1">
              <a:spcBef>
                <a:spcPts val="0"/>
              </a:spcBef>
              <a:spcAft>
                <a:spcPts val="0"/>
              </a:spcAft>
              <a:buSzPts val="5100"/>
              <a:buNone/>
              <a:defRPr sz="5100"/>
            </a:lvl2pPr>
            <a:lvl3pPr lvl="2">
              <a:spcBef>
                <a:spcPts val="0"/>
              </a:spcBef>
              <a:spcAft>
                <a:spcPts val="0"/>
              </a:spcAft>
              <a:buSzPts val="5100"/>
              <a:buNone/>
              <a:defRPr sz="5100"/>
            </a:lvl3pPr>
            <a:lvl4pPr lvl="3">
              <a:spcBef>
                <a:spcPts val="0"/>
              </a:spcBef>
              <a:spcAft>
                <a:spcPts val="0"/>
              </a:spcAft>
              <a:buSzPts val="5100"/>
              <a:buNone/>
              <a:defRPr sz="5100"/>
            </a:lvl4pPr>
            <a:lvl5pPr lvl="4">
              <a:spcBef>
                <a:spcPts val="0"/>
              </a:spcBef>
              <a:spcAft>
                <a:spcPts val="0"/>
              </a:spcAft>
              <a:buSzPts val="5100"/>
              <a:buNone/>
              <a:defRPr sz="5100"/>
            </a:lvl5pPr>
            <a:lvl6pPr lvl="5">
              <a:spcBef>
                <a:spcPts val="0"/>
              </a:spcBef>
              <a:spcAft>
                <a:spcPts val="0"/>
              </a:spcAft>
              <a:buSzPts val="5100"/>
              <a:buNone/>
              <a:defRPr sz="5100"/>
            </a:lvl6pPr>
            <a:lvl7pPr lvl="6">
              <a:spcBef>
                <a:spcPts val="0"/>
              </a:spcBef>
              <a:spcAft>
                <a:spcPts val="0"/>
              </a:spcAft>
              <a:buSzPts val="5100"/>
              <a:buNone/>
              <a:defRPr sz="5100"/>
            </a:lvl7pPr>
            <a:lvl8pPr lvl="7">
              <a:spcBef>
                <a:spcPts val="0"/>
              </a:spcBef>
              <a:spcAft>
                <a:spcPts val="0"/>
              </a:spcAft>
              <a:buSzPts val="5100"/>
              <a:buNone/>
              <a:defRPr sz="5100"/>
            </a:lvl8pPr>
            <a:lvl9pPr lvl="8">
              <a:spcBef>
                <a:spcPts val="0"/>
              </a:spcBef>
              <a:spcAft>
                <a:spcPts val="0"/>
              </a:spcAft>
              <a:buSzPts val="5100"/>
              <a:buNone/>
              <a:defRPr sz="5100"/>
            </a:lvl9pPr>
          </a:lstStyle>
          <a:p/>
        </p:txBody>
      </p:sp>
      <p:sp>
        <p:nvSpPr>
          <p:cNvPr id="34" name="Google Shape;34;p8"/>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5029200" y="-189"/>
            <a:ext cx="5029200" cy="7772400"/>
          </a:xfrm>
          <a:prstGeom prst="rect">
            <a:avLst/>
          </a:prstGeom>
          <a:solidFill>
            <a:schemeClr val="lt2"/>
          </a:solidFill>
          <a:ln>
            <a:noFill/>
          </a:ln>
        </p:spPr>
        <p:txBody>
          <a:bodyPr anchorCtr="0" anchor="ctr" bIns="96675" lIns="96675" spcFirstLastPara="1" rIns="96675" wrap="square" tIns="9667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92050" y="1863464"/>
            <a:ext cx="4449600" cy="2239800"/>
          </a:xfrm>
          <a:prstGeom prst="rect">
            <a:avLst/>
          </a:prstGeom>
        </p:spPr>
        <p:txBody>
          <a:bodyPr anchorCtr="0" anchor="b" bIns="96675" lIns="96675" spcFirstLastPara="1" rIns="96675" wrap="square" tIns="96675">
            <a:noAutofit/>
          </a:bodyPr>
          <a:lstStyle>
            <a:lvl1pPr lvl="0" algn="ctr">
              <a:spcBef>
                <a:spcPts val="0"/>
              </a:spcBef>
              <a:spcAft>
                <a:spcPts val="0"/>
              </a:spcAft>
              <a:buSzPts val="4400"/>
              <a:buNone/>
              <a:defRPr sz="4400"/>
            </a:lvl1pPr>
            <a:lvl2pPr lvl="1" algn="ctr">
              <a:spcBef>
                <a:spcPts val="0"/>
              </a:spcBef>
              <a:spcAft>
                <a:spcPts val="0"/>
              </a:spcAft>
              <a:buSzPts val="4400"/>
              <a:buNone/>
              <a:defRPr sz="4400"/>
            </a:lvl2pPr>
            <a:lvl3pPr lvl="2" algn="ctr">
              <a:spcBef>
                <a:spcPts val="0"/>
              </a:spcBef>
              <a:spcAft>
                <a:spcPts val="0"/>
              </a:spcAft>
              <a:buSzPts val="4400"/>
              <a:buNone/>
              <a:defRPr sz="4400"/>
            </a:lvl3pPr>
            <a:lvl4pPr lvl="3" algn="ctr">
              <a:spcBef>
                <a:spcPts val="0"/>
              </a:spcBef>
              <a:spcAft>
                <a:spcPts val="0"/>
              </a:spcAft>
              <a:buSzPts val="4400"/>
              <a:buNone/>
              <a:defRPr sz="4400"/>
            </a:lvl4pPr>
            <a:lvl5pPr lvl="4" algn="ctr">
              <a:spcBef>
                <a:spcPts val="0"/>
              </a:spcBef>
              <a:spcAft>
                <a:spcPts val="0"/>
              </a:spcAft>
              <a:buSzPts val="4400"/>
              <a:buNone/>
              <a:defRPr sz="4400"/>
            </a:lvl5pPr>
            <a:lvl6pPr lvl="5" algn="ctr">
              <a:spcBef>
                <a:spcPts val="0"/>
              </a:spcBef>
              <a:spcAft>
                <a:spcPts val="0"/>
              </a:spcAft>
              <a:buSzPts val="4400"/>
              <a:buNone/>
              <a:defRPr sz="4400"/>
            </a:lvl6pPr>
            <a:lvl7pPr lvl="6" algn="ctr">
              <a:spcBef>
                <a:spcPts val="0"/>
              </a:spcBef>
              <a:spcAft>
                <a:spcPts val="0"/>
              </a:spcAft>
              <a:buSzPts val="4400"/>
              <a:buNone/>
              <a:defRPr sz="4400"/>
            </a:lvl7pPr>
            <a:lvl8pPr lvl="7" algn="ctr">
              <a:spcBef>
                <a:spcPts val="0"/>
              </a:spcBef>
              <a:spcAft>
                <a:spcPts val="0"/>
              </a:spcAft>
              <a:buSzPts val="4400"/>
              <a:buNone/>
              <a:defRPr sz="4400"/>
            </a:lvl8pPr>
            <a:lvl9pPr lvl="8" algn="ctr">
              <a:spcBef>
                <a:spcPts val="0"/>
              </a:spcBef>
              <a:spcAft>
                <a:spcPts val="0"/>
              </a:spcAft>
              <a:buSzPts val="4400"/>
              <a:buNone/>
              <a:defRPr sz="4400"/>
            </a:lvl9pPr>
          </a:lstStyle>
          <a:p/>
        </p:txBody>
      </p:sp>
      <p:sp>
        <p:nvSpPr>
          <p:cNvPr id="38" name="Google Shape;38;p9"/>
          <p:cNvSpPr txBox="1"/>
          <p:nvPr>
            <p:ph idx="1" type="subTitle"/>
          </p:nvPr>
        </p:nvSpPr>
        <p:spPr>
          <a:xfrm>
            <a:off x="292050" y="4235758"/>
            <a:ext cx="4449600" cy="1866300"/>
          </a:xfrm>
          <a:prstGeom prst="rect">
            <a:avLst/>
          </a:prstGeom>
        </p:spPr>
        <p:txBody>
          <a:bodyPr anchorCtr="0" anchor="t" bIns="96675" lIns="96675" spcFirstLastPara="1" rIns="96675" wrap="square" tIns="96675">
            <a:noAutofit/>
          </a:bodyPr>
          <a:lstStyle>
            <a:lvl1pPr lvl="0" algn="ctr">
              <a:lnSpc>
                <a:spcPct val="100000"/>
              </a:lnSpc>
              <a:spcBef>
                <a:spcPts val="0"/>
              </a:spcBef>
              <a:spcAft>
                <a:spcPts val="0"/>
              </a:spcAft>
              <a:buSzPts val="2200"/>
              <a:buNone/>
              <a:defRPr sz="2200"/>
            </a:lvl1pPr>
            <a:lvl2pPr lvl="1" algn="ctr">
              <a:lnSpc>
                <a:spcPct val="100000"/>
              </a:lnSpc>
              <a:spcBef>
                <a:spcPts val="0"/>
              </a:spcBef>
              <a:spcAft>
                <a:spcPts val="0"/>
              </a:spcAft>
              <a:buSzPts val="2200"/>
              <a:buNone/>
              <a:defRPr sz="2200"/>
            </a:lvl2pPr>
            <a:lvl3pPr lvl="2" algn="ctr">
              <a:lnSpc>
                <a:spcPct val="100000"/>
              </a:lnSpc>
              <a:spcBef>
                <a:spcPts val="0"/>
              </a:spcBef>
              <a:spcAft>
                <a:spcPts val="0"/>
              </a:spcAft>
              <a:buSzPts val="2200"/>
              <a:buNone/>
              <a:defRPr sz="2200"/>
            </a:lvl3pPr>
            <a:lvl4pPr lvl="3" algn="ctr">
              <a:lnSpc>
                <a:spcPct val="100000"/>
              </a:lnSpc>
              <a:spcBef>
                <a:spcPts val="0"/>
              </a:spcBef>
              <a:spcAft>
                <a:spcPts val="0"/>
              </a:spcAft>
              <a:buSzPts val="2200"/>
              <a:buNone/>
              <a:defRPr sz="2200"/>
            </a:lvl4pPr>
            <a:lvl5pPr lvl="4" algn="ctr">
              <a:lnSpc>
                <a:spcPct val="100000"/>
              </a:lnSpc>
              <a:spcBef>
                <a:spcPts val="0"/>
              </a:spcBef>
              <a:spcAft>
                <a:spcPts val="0"/>
              </a:spcAft>
              <a:buSzPts val="2200"/>
              <a:buNone/>
              <a:defRPr sz="2200"/>
            </a:lvl5pPr>
            <a:lvl6pPr lvl="5" algn="ctr">
              <a:lnSpc>
                <a:spcPct val="100000"/>
              </a:lnSpc>
              <a:spcBef>
                <a:spcPts val="0"/>
              </a:spcBef>
              <a:spcAft>
                <a:spcPts val="0"/>
              </a:spcAft>
              <a:buSzPts val="2200"/>
              <a:buNone/>
              <a:defRPr sz="2200"/>
            </a:lvl6pPr>
            <a:lvl7pPr lvl="6" algn="ctr">
              <a:lnSpc>
                <a:spcPct val="100000"/>
              </a:lnSpc>
              <a:spcBef>
                <a:spcPts val="0"/>
              </a:spcBef>
              <a:spcAft>
                <a:spcPts val="0"/>
              </a:spcAft>
              <a:buSzPts val="2200"/>
              <a:buNone/>
              <a:defRPr sz="2200"/>
            </a:lvl7pPr>
            <a:lvl8pPr lvl="7" algn="ctr">
              <a:lnSpc>
                <a:spcPct val="100000"/>
              </a:lnSpc>
              <a:spcBef>
                <a:spcPts val="0"/>
              </a:spcBef>
              <a:spcAft>
                <a:spcPts val="0"/>
              </a:spcAft>
              <a:buSzPts val="2200"/>
              <a:buNone/>
              <a:defRPr sz="2200"/>
            </a:lvl8pPr>
            <a:lvl9pPr lvl="8" algn="ctr">
              <a:lnSpc>
                <a:spcPct val="100000"/>
              </a:lnSpc>
              <a:spcBef>
                <a:spcPts val="0"/>
              </a:spcBef>
              <a:spcAft>
                <a:spcPts val="0"/>
              </a:spcAft>
              <a:buSzPts val="2200"/>
              <a:buNone/>
              <a:defRPr sz="2200"/>
            </a:lvl9pPr>
          </a:lstStyle>
          <a:p/>
        </p:txBody>
      </p:sp>
      <p:sp>
        <p:nvSpPr>
          <p:cNvPr id="39" name="Google Shape;39;p9"/>
          <p:cNvSpPr txBox="1"/>
          <p:nvPr>
            <p:ph idx="2" type="body"/>
          </p:nvPr>
        </p:nvSpPr>
        <p:spPr>
          <a:xfrm>
            <a:off x="5433450" y="1094158"/>
            <a:ext cx="4221000" cy="5583900"/>
          </a:xfrm>
          <a:prstGeom prst="rect">
            <a:avLst/>
          </a:prstGeom>
        </p:spPr>
        <p:txBody>
          <a:bodyPr anchorCtr="0" anchor="ctr" bIns="96675" lIns="96675" spcFirstLastPara="1" rIns="96675" wrap="square" tIns="96675">
            <a:noAutofit/>
          </a:bodyPr>
          <a:lstStyle>
            <a:lvl1pPr indent="-349250" lvl="0" marL="457200">
              <a:spcBef>
                <a:spcPts val="0"/>
              </a:spcBef>
              <a:spcAft>
                <a:spcPts val="0"/>
              </a:spcAft>
              <a:buSzPts val="1900"/>
              <a:buChar char="●"/>
              <a:defRPr/>
            </a:lvl1pPr>
            <a:lvl2pPr indent="-323850" lvl="1" marL="914400">
              <a:spcBef>
                <a:spcPts val="1700"/>
              </a:spcBef>
              <a:spcAft>
                <a:spcPts val="0"/>
              </a:spcAft>
              <a:buSzPts val="1500"/>
              <a:buChar char="○"/>
              <a:defRPr/>
            </a:lvl2pPr>
            <a:lvl3pPr indent="-323850" lvl="2" marL="1371600">
              <a:spcBef>
                <a:spcPts val="1700"/>
              </a:spcBef>
              <a:spcAft>
                <a:spcPts val="0"/>
              </a:spcAft>
              <a:buSzPts val="1500"/>
              <a:buChar char="■"/>
              <a:defRPr/>
            </a:lvl3pPr>
            <a:lvl4pPr indent="-323850" lvl="3" marL="1828800">
              <a:spcBef>
                <a:spcPts val="1700"/>
              </a:spcBef>
              <a:spcAft>
                <a:spcPts val="0"/>
              </a:spcAft>
              <a:buSzPts val="1500"/>
              <a:buChar char="●"/>
              <a:defRPr/>
            </a:lvl4pPr>
            <a:lvl5pPr indent="-323850" lvl="4" marL="2286000">
              <a:spcBef>
                <a:spcPts val="1700"/>
              </a:spcBef>
              <a:spcAft>
                <a:spcPts val="0"/>
              </a:spcAft>
              <a:buSzPts val="1500"/>
              <a:buChar char="○"/>
              <a:defRPr/>
            </a:lvl5pPr>
            <a:lvl6pPr indent="-323850" lvl="5" marL="2743200">
              <a:spcBef>
                <a:spcPts val="1700"/>
              </a:spcBef>
              <a:spcAft>
                <a:spcPts val="0"/>
              </a:spcAft>
              <a:buSzPts val="1500"/>
              <a:buChar char="■"/>
              <a:defRPr/>
            </a:lvl6pPr>
            <a:lvl7pPr indent="-323850" lvl="6" marL="3200400">
              <a:spcBef>
                <a:spcPts val="1700"/>
              </a:spcBef>
              <a:spcAft>
                <a:spcPts val="0"/>
              </a:spcAft>
              <a:buSzPts val="1500"/>
              <a:buChar char="●"/>
              <a:defRPr/>
            </a:lvl7pPr>
            <a:lvl8pPr indent="-323850" lvl="7" marL="3657600">
              <a:spcBef>
                <a:spcPts val="1700"/>
              </a:spcBef>
              <a:spcAft>
                <a:spcPts val="0"/>
              </a:spcAft>
              <a:buSzPts val="1500"/>
              <a:buChar char="○"/>
              <a:defRPr/>
            </a:lvl8pPr>
            <a:lvl9pPr indent="-323850" lvl="8" marL="4114800">
              <a:spcBef>
                <a:spcPts val="1700"/>
              </a:spcBef>
              <a:spcAft>
                <a:spcPts val="1700"/>
              </a:spcAft>
              <a:buSzPts val="1500"/>
              <a:buChar char="■"/>
              <a:defRPr/>
            </a:lvl9pPr>
          </a:lstStyle>
          <a:p/>
        </p:txBody>
      </p:sp>
      <p:sp>
        <p:nvSpPr>
          <p:cNvPr id="40" name="Google Shape;40;p9"/>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342870" y="6392869"/>
            <a:ext cx="6598800" cy="914400"/>
          </a:xfrm>
          <a:prstGeom prst="rect">
            <a:avLst/>
          </a:prstGeom>
        </p:spPr>
        <p:txBody>
          <a:bodyPr anchorCtr="0" anchor="ctr" bIns="96675" lIns="96675" spcFirstLastPara="1" rIns="96675" wrap="square" tIns="96675">
            <a:noAutofit/>
          </a:bodyPr>
          <a:lstStyle>
            <a:lvl1pPr indent="-228600" lvl="0" marL="457200">
              <a:lnSpc>
                <a:spcPct val="100000"/>
              </a:lnSpc>
              <a:spcBef>
                <a:spcPts val="0"/>
              </a:spcBef>
              <a:spcAft>
                <a:spcPts val="0"/>
              </a:spcAft>
              <a:buSzPts val="1900"/>
              <a:buNone/>
              <a:defRPr/>
            </a:lvl1pPr>
          </a:lstStyle>
          <a:p/>
        </p:txBody>
      </p:sp>
      <p:sp>
        <p:nvSpPr>
          <p:cNvPr id="43" name="Google Shape;43;p10"/>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2.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42870" y="672482"/>
            <a:ext cx="9372900" cy="865500"/>
          </a:xfrm>
          <a:prstGeom prst="rect">
            <a:avLst/>
          </a:prstGeom>
          <a:noFill/>
          <a:ln>
            <a:noFill/>
          </a:ln>
        </p:spPr>
        <p:txBody>
          <a:bodyPr anchorCtr="0" anchor="t" bIns="96675" lIns="96675" spcFirstLastPara="1" rIns="96675" wrap="square" tIns="96675">
            <a:noAutofit/>
          </a:bodyPr>
          <a:lstStyle>
            <a:lvl1pPr lvl="0">
              <a:spcBef>
                <a:spcPts val="0"/>
              </a:spcBef>
              <a:spcAft>
                <a:spcPts val="0"/>
              </a:spcAft>
              <a:buClr>
                <a:schemeClr val="dk1"/>
              </a:buClr>
              <a:buSzPts val="3000"/>
              <a:buNone/>
              <a:defRPr sz="3000">
                <a:solidFill>
                  <a:schemeClr val="dk1"/>
                </a:solidFill>
              </a:defRPr>
            </a:lvl1pPr>
            <a:lvl2pPr lvl="1">
              <a:spcBef>
                <a:spcPts val="0"/>
              </a:spcBef>
              <a:spcAft>
                <a:spcPts val="0"/>
              </a:spcAft>
              <a:buClr>
                <a:schemeClr val="dk1"/>
              </a:buClr>
              <a:buSzPts val="3000"/>
              <a:buNone/>
              <a:defRPr sz="3000">
                <a:solidFill>
                  <a:schemeClr val="dk1"/>
                </a:solidFill>
              </a:defRPr>
            </a:lvl2pPr>
            <a:lvl3pPr lvl="2">
              <a:spcBef>
                <a:spcPts val="0"/>
              </a:spcBef>
              <a:spcAft>
                <a:spcPts val="0"/>
              </a:spcAft>
              <a:buClr>
                <a:schemeClr val="dk1"/>
              </a:buClr>
              <a:buSzPts val="3000"/>
              <a:buNone/>
              <a:defRPr sz="3000">
                <a:solidFill>
                  <a:schemeClr val="dk1"/>
                </a:solidFill>
              </a:defRPr>
            </a:lvl3pPr>
            <a:lvl4pPr lvl="3">
              <a:spcBef>
                <a:spcPts val="0"/>
              </a:spcBef>
              <a:spcAft>
                <a:spcPts val="0"/>
              </a:spcAft>
              <a:buClr>
                <a:schemeClr val="dk1"/>
              </a:buClr>
              <a:buSzPts val="3000"/>
              <a:buNone/>
              <a:defRPr sz="3000">
                <a:solidFill>
                  <a:schemeClr val="dk1"/>
                </a:solidFill>
              </a:defRPr>
            </a:lvl4pPr>
            <a:lvl5pPr lvl="4">
              <a:spcBef>
                <a:spcPts val="0"/>
              </a:spcBef>
              <a:spcAft>
                <a:spcPts val="0"/>
              </a:spcAft>
              <a:buClr>
                <a:schemeClr val="dk1"/>
              </a:buClr>
              <a:buSzPts val="3000"/>
              <a:buNone/>
              <a:defRPr sz="3000">
                <a:solidFill>
                  <a:schemeClr val="dk1"/>
                </a:solidFill>
              </a:defRPr>
            </a:lvl5pPr>
            <a:lvl6pPr lvl="5">
              <a:spcBef>
                <a:spcPts val="0"/>
              </a:spcBef>
              <a:spcAft>
                <a:spcPts val="0"/>
              </a:spcAft>
              <a:buClr>
                <a:schemeClr val="dk1"/>
              </a:buClr>
              <a:buSzPts val="3000"/>
              <a:buNone/>
              <a:defRPr sz="3000">
                <a:solidFill>
                  <a:schemeClr val="dk1"/>
                </a:solidFill>
              </a:defRPr>
            </a:lvl6pPr>
            <a:lvl7pPr lvl="6">
              <a:spcBef>
                <a:spcPts val="0"/>
              </a:spcBef>
              <a:spcAft>
                <a:spcPts val="0"/>
              </a:spcAft>
              <a:buClr>
                <a:schemeClr val="dk1"/>
              </a:buClr>
              <a:buSzPts val="3000"/>
              <a:buNone/>
              <a:defRPr sz="3000">
                <a:solidFill>
                  <a:schemeClr val="dk1"/>
                </a:solidFill>
              </a:defRPr>
            </a:lvl7pPr>
            <a:lvl8pPr lvl="7">
              <a:spcBef>
                <a:spcPts val="0"/>
              </a:spcBef>
              <a:spcAft>
                <a:spcPts val="0"/>
              </a:spcAft>
              <a:buClr>
                <a:schemeClr val="dk1"/>
              </a:buClr>
              <a:buSzPts val="3000"/>
              <a:buNone/>
              <a:defRPr sz="3000">
                <a:solidFill>
                  <a:schemeClr val="dk1"/>
                </a:solidFill>
              </a:defRPr>
            </a:lvl8pPr>
            <a:lvl9pPr lvl="8">
              <a:spcBef>
                <a:spcPts val="0"/>
              </a:spcBef>
              <a:spcAft>
                <a:spcPts val="0"/>
              </a:spcAft>
              <a:buClr>
                <a:schemeClr val="dk1"/>
              </a:buClr>
              <a:buSzPts val="3000"/>
              <a:buNone/>
              <a:defRPr sz="3000">
                <a:solidFill>
                  <a:schemeClr val="dk1"/>
                </a:solidFill>
              </a:defRPr>
            </a:lvl9pPr>
          </a:lstStyle>
          <a:p/>
        </p:txBody>
      </p:sp>
      <p:sp>
        <p:nvSpPr>
          <p:cNvPr id="7" name="Google Shape;7;p1"/>
          <p:cNvSpPr txBox="1"/>
          <p:nvPr>
            <p:ph idx="1" type="body"/>
          </p:nvPr>
        </p:nvSpPr>
        <p:spPr>
          <a:xfrm>
            <a:off x="342870" y="1741518"/>
            <a:ext cx="9372900" cy="5162700"/>
          </a:xfrm>
          <a:prstGeom prst="rect">
            <a:avLst/>
          </a:prstGeom>
          <a:noFill/>
          <a:ln>
            <a:noFill/>
          </a:ln>
        </p:spPr>
        <p:txBody>
          <a:bodyPr anchorCtr="0" anchor="t" bIns="96675" lIns="96675" spcFirstLastPara="1" rIns="96675" wrap="square" tIns="96675">
            <a:noAutofit/>
          </a:bodyPr>
          <a:lstStyle>
            <a:lvl1pPr indent="-349250" lvl="0" marL="457200">
              <a:lnSpc>
                <a:spcPct val="115000"/>
              </a:lnSpc>
              <a:spcBef>
                <a:spcPts val="0"/>
              </a:spcBef>
              <a:spcAft>
                <a:spcPts val="0"/>
              </a:spcAft>
              <a:buClr>
                <a:schemeClr val="dk2"/>
              </a:buClr>
              <a:buSzPts val="1900"/>
              <a:buChar char="●"/>
              <a:defRPr sz="1900">
                <a:solidFill>
                  <a:schemeClr val="dk2"/>
                </a:solidFill>
              </a:defRPr>
            </a:lvl1pPr>
            <a:lvl2pPr indent="-323850" lvl="1" marL="914400">
              <a:lnSpc>
                <a:spcPct val="115000"/>
              </a:lnSpc>
              <a:spcBef>
                <a:spcPts val="1700"/>
              </a:spcBef>
              <a:spcAft>
                <a:spcPts val="0"/>
              </a:spcAft>
              <a:buClr>
                <a:schemeClr val="dk2"/>
              </a:buClr>
              <a:buSzPts val="1500"/>
              <a:buChar char="○"/>
              <a:defRPr sz="1500">
                <a:solidFill>
                  <a:schemeClr val="dk2"/>
                </a:solidFill>
              </a:defRPr>
            </a:lvl2pPr>
            <a:lvl3pPr indent="-323850" lvl="2" marL="1371600">
              <a:lnSpc>
                <a:spcPct val="115000"/>
              </a:lnSpc>
              <a:spcBef>
                <a:spcPts val="1700"/>
              </a:spcBef>
              <a:spcAft>
                <a:spcPts val="0"/>
              </a:spcAft>
              <a:buClr>
                <a:schemeClr val="dk2"/>
              </a:buClr>
              <a:buSzPts val="1500"/>
              <a:buChar char="■"/>
              <a:defRPr sz="1500">
                <a:solidFill>
                  <a:schemeClr val="dk2"/>
                </a:solidFill>
              </a:defRPr>
            </a:lvl3pPr>
            <a:lvl4pPr indent="-323850" lvl="3" marL="1828800">
              <a:lnSpc>
                <a:spcPct val="115000"/>
              </a:lnSpc>
              <a:spcBef>
                <a:spcPts val="1700"/>
              </a:spcBef>
              <a:spcAft>
                <a:spcPts val="0"/>
              </a:spcAft>
              <a:buClr>
                <a:schemeClr val="dk2"/>
              </a:buClr>
              <a:buSzPts val="1500"/>
              <a:buChar char="●"/>
              <a:defRPr sz="1500">
                <a:solidFill>
                  <a:schemeClr val="dk2"/>
                </a:solidFill>
              </a:defRPr>
            </a:lvl4pPr>
            <a:lvl5pPr indent="-323850" lvl="4" marL="2286000">
              <a:lnSpc>
                <a:spcPct val="115000"/>
              </a:lnSpc>
              <a:spcBef>
                <a:spcPts val="1700"/>
              </a:spcBef>
              <a:spcAft>
                <a:spcPts val="0"/>
              </a:spcAft>
              <a:buClr>
                <a:schemeClr val="dk2"/>
              </a:buClr>
              <a:buSzPts val="1500"/>
              <a:buChar char="○"/>
              <a:defRPr sz="1500">
                <a:solidFill>
                  <a:schemeClr val="dk2"/>
                </a:solidFill>
              </a:defRPr>
            </a:lvl5pPr>
            <a:lvl6pPr indent="-323850" lvl="5" marL="2743200">
              <a:lnSpc>
                <a:spcPct val="115000"/>
              </a:lnSpc>
              <a:spcBef>
                <a:spcPts val="1700"/>
              </a:spcBef>
              <a:spcAft>
                <a:spcPts val="0"/>
              </a:spcAft>
              <a:buClr>
                <a:schemeClr val="dk2"/>
              </a:buClr>
              <a:buSzPts val="1500"/>
              <a:buChar char="■"/>
              <a:defRPr sz="1500">
                <a:solidFill>
                  <a:schemeClr val="dk2"/>
                </a:solidFill>
              </a:defRPr>
            </a:lvl6pPr>
            <a:lvl7pPr indent="-323850" lvl="6" marL="3200400">
              <a:lnSpc>
                <a:spcPct val="115000"/>
              </a:lnSpc>
              <a:spcBef>
                <a:spcPts val="1700"/>
              </a:spcBef>
              <a:spcAft>
                <a:spcPts val="0"/>
              </a:spcAft>
              <a:buClr>
                <a:schemeClr val="dk2"/>
              </a:buClr>
              <a:buSzPts val="1500"/>
              <a:buChar char="●"/>
              <a:defRPr sz="1500">
                <a:solidFill>
                  <a:schemeClr val="dk2"/>
                </a:solidFill>
              </a:defRPr>
            </a:lvl7pPr>
            <a:lvl8pPr indent="-323850" lvl="7" marL="3657600">
              <a:lnSpc>
                <a:spcPct val="115000"/>
              </a:lnSpc>
              <a:spcBef>
                <a:spcPts val="1700"/>
              </a:spcBef>
              <a:spcAft>
                <a:spcPts val="0"/>
              </a:spcAft>
              <a:buClr>
                <a:schemeClr val="dk2"/>
              </a:buClr>
              <a:buSzPts val="1500"/>
              <a:buChar char="○"/>
              <a:defRPr sz="1500">
                <a:solidFill>
                  <a:schemeClr val="dk2"/>
                </a:solidFill>
              </a:defRPr>
            </a:lvl8pPr>
            <a:lvl9pPr indent="-323850" lvl="8" marL="4114800">
              <a:lnSpc>
                <a:spcPct val="115000"/>
              </a:lnSpc>
              <a:spcBef>
                <a:spcPts val="1700"/>
              </a:spcBef>
              <a:spcAft>
                <a:spcPts val="1700"/>
              </a:spcAft>
              <a:buClr>
                <a:schemeClr val="dk2"/>
              </a:buClr>
              <a:buSzPts val="1500"/>
              <a:buChar char="■"/>
              <a:defRPr sz="1500">
                <a:solidFill>
                  <a:schemeClr val="dk2"/>
                </a:solidFill>
              </a:defRPr>
            </a:lvl9pPr>
          </a:lstStyle>
          <a:p/>
        </p:txBody>
      </p:sp>
      <p:sp>
        <p:nvSpPr>
          <p:cNvPr id="8" name="Google Shape;8;p1"/>
          <p:cNvSpPr txBox="1"/>
          <p:nvPr>
            <p:ph idx="12" type="sldNum"/>
          </p:nvPr>
        </p:nvSpPr>
        <p:spPr>
          <a:xfrm>
            <a:off x="9319704" y="7046639"/>
            <a:ext cx="603300" cy="594900"/>
          </a:xfrm>
          <a:prstGeom prst="rect">
            <a:avLst/>
          </a:prstGeom>
          <a:noFill/>
          <a:ln>
            <a:noFill/>
          </a:ln>
        </p:spPr>
        <p:txBody>
          <a:bodyPr anchorCtr="0" anchor="ctr" bIns="96675" lIns="96675" spcFirstLastPara="1" rIns="96675" wrap="square" tIns="96675">
            <a:noAutofit/>
          </a:bodyPr>
          <a:lstStyle>
            <a:lvl1pPr lvl="0" algn="r">
              <a:buNone/>
              <a:defRPr sz="1100">
                <a:solidFill>
                  <a:schemeClr val="dk2"/>
                </a:solidFill>
              </a:defRPr>
            </a:lvl1pPr>
            <a:lvl2pPr lvl="1" algn="r">
              <a:buNone/>
              <a:defRPr sz="1100">
                <a:solidFill>
                  <a:schemeClr val="dk2"/>
                </a:solidFill>
              </a:defRPr>
            </a:lvl2pPr>
            <a:lvl3pPr lvl="2" algn="r">
              <a:buNone/>
              <a:defRPr sz="1100">
                <a:solidFill>
                  <a:schemeClr val="dk2"/>
                </a:solidFill>
              </a:defRPr>
            </a:lvl3pPr>
            <a:lvl4pPr lvl="3" algn="r">
              <a:buNone/>
              <a:defRPr sz="1100">
                <a:solidFill>
                  <a:schemeClr val="dk2"/>
                </a:solidFill>
              </a:defRPr>
            </a:lvl4pPr>
            <a:lvl5pPr lvl="4" algn="r">
              <a:buNone/>
              <a:defRPr sz="1100">
                <a:solidFill>
                  <a:schemeClr val="dk2"/>
                </a:solidFill>
              </a:defRPr>
            </a:lvl5pPr>
            <a:lvl6pPr lvl="5" algn="r">
              <a:buNone/>
              <a:defRPr sz="1100">
                <a:solidFill>
                  <a:schemeClr val="dk2"/>
                </a:solidFill>
              </a:defRPr>
            </a:lvl6pPr>
            <a:lvl7pPr lvl="6" algn="r">
              <a:buNone/>
              <a:defRPr sz="1100">
                <a:solidFill>
                  <a:schemeClr val="dk2"/>
                </a:solidFill>
              </a:defRPr>
            </a:lvl7pPr>
            <a:lvl8pPr lvl="7" algn="r">
              <a:buNone/>
              <a:defRPr sz="1100">
                <a:solidFill>
                  <a:schemeClr val="dk2"/>
                </a:solidFill>
              </a:defRPr>
            </a:lvl8pPr>
            <a:lvl9pPr lvl="8" algn="r">
              <a:buNone/>
              <a:defRPr sz="11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1" Type="http://schemas.openxmlformats.org/officeDocument/2006/relationships/hyperlink" Target="https://docs.google.com/presentation/d/1UF8Ib2Hehp72il1cFldVUZB2mD0XFmdE5idA8_g6uC0/edit?usp=sharing" TargetMode="External"/><Relationship Id="rId10" Type="http://schemas.openxmlformats.org/officeDocument/2006/relationships/hyperlink" Target="https://docs.google.com/presentation/d/1FHmaJzSpQJGR3LRD9ygIFM7pLHo-ihjbhDKcPLelKHU/view" TargetMode="External"/><Relationship Id="rId13" Type="http://schemas.openxmlformats.org/officeDocument/2006/relationships/hyperlink" Target="https://docs.google.com/presentation/d/14tKnGIu8U5ex3HkcN7ro-0qOsNO495hePA7dxeZkT-g/view" TargetMode="External"/><Relationship Id="rId12" Type="http://schemas.openxmlformats.org/officeDocument/2006/relationships/hyperlink" Target="https://docs.google.com/presentation/d/15SUTZAOzevM-vPNvLg8R4diQ_l4Rn_s4aUBrVyZVRSU/view" TargetMode="External"/><Relationship Id="rId1" Type="http://schemas.openxmlformats.org/officeDocument/2006/relationships/slideLayout" Target="../slideLayouts/slideLayout1.xml"/><Relationship Id="rId2" Type="http://schemas.openxmlformats.org/officeDocument/2006/relationships/notesSlide" Target="../notesSlides/notesSlide1.xml"/><Relationship Id="rId3" Type="http://schemas.openxmlformats.org/officeDocument/2006/relationships/image" Target="../media/image2.png"/><Relationship Id="rId4" Type="http://schemas.openxmlformats.org/officeDocument/2006/relationships/image" Target="../media/image1.png"/><Relationship Id="rId9" Type="http://schemas.openxmlformats.org/officeDocument/2006/relationships/hyperlink" Target="https://docs.google.com/presentation/d/1mUTwBslfnnaVJ_wnbe0RNoKcvCfpcw0xONwVfEGE_20/view" TargetMode="External"/><Relationship Id="rId14" Type="http://schemas.openxmlformats.org/officeDocument/2006/relationships/hyperlink" Target="https://docs.google.com/presentation/d/1mXKUuwU_wpimXKSTu_lA_nRBJm1GlU1_wbmAGqtImz8/view" TargetMode="External"/><Relationship Id="rId5" Type="http://schemas.openxmlformats.org/officeDocument/2006/relationships/hyperlink" Target="https://docs.google.com/presentation/d/1mXKUuwU_wpimXKSTu_lA_nRBJm1GlU1_wbmAGqtImz8/view" TargetMode="External"/><Relationship Id="rId6" Type="http://schemas.openxmlformats.org/officeDocument/2006/relationships/hyperlink" Target="https://docs.google.com/presentation/d/1KMCpAwIkJGa_fIpDIT16HDKWCfVAudzrS42soudSAz0/view" TargetMode="External"/><Relationship Id="rId7" Type="http://schemas.openxmlformats.org/officeDocument/2006/relationships/hyperlink" Target="https://docs.google.com/presentation/d/1U7JV2YzD-X5eVCphfYHqdm5rchDc3AB4CdpmRR3zbHE/view" TargetMode="External"/><Relationship Id="rId8" Type="http://schemas.openxmlformats.org/officeDocument/2006/relationships/hyperlink" Target="https://docs.google.com/presentation/d/1djAuF2saIqJS2P0uyS3jjip-VELiPnXATNAKApNeZr0/view" TargetMode="Externa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xml"/><Relationship Id="rId3" Type="http://schemas.openxmlformats.org/officeDocument/2006/relationships/image" Target="../media/image2.png"/><Relationship Id="rId4" Type="http://schemas.openxmlformats.org/officeDocument/2006/relationships/image" Target="../media/image1.png"/><Relationship Id="rId5" Type="http://schemas.openxmlformats.org/officeDocument/2006/relationships/hyperlink" Target="https://docs.google.com/presentation/d/1KMCpAwIkJGa_fIpDIT16HDKWCfVAudzrS42soudSAz0/view" TargetMode="External"/><Relationship Id="rId6" Type="http://schemas.openxmlformats.org/officeDocument/2006/relationships/hyperlink" Target="https://docs.google.com/presentation/d/1U7JV2YzD-X5eVCphfYHqdm5rchDc3AB4CdpmRR3zbHE/view" TargetMode="External"/><Relationship Id="rId7" Type="http://schemas.openxmlformats.org/officeDocument/2006/relationships/hyperlink" Target="https://docs.google.com/presentation/d/1djAuF2saIqJS2P0uyS3jjip-VELiPnXATNAKApNeZr0/view" TargetMode="Externa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3.xml"/><Relationship Id="rId3" Type="http://schemas.openxmlformats.org/officeDocument/2006/relationships/image" Target="../media/image2.png"/><Relationship Id="rId4" Type="http://schemas.openxmlformats.org/officeDocument/2006/relationships/image" Target="../media/image1.png"/><Relationship Id="rId5" Type="http://schemas.openxmlformats.org/officeDocument/2006/relationships/hyperlink" Target="https://docs.google.com/presentation/d/1mUTwBslfnnaVJ_wnbe0RNoKcvCfpcw0xONwVfEGE_20/view" TargetMode="Externa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53" name="Shape 53"/>
        <p:cNvGrpSpPr/>
        <p:nvPr/>
      </p:nvGrpSpPr>
      <p:grpSpPr>
        <a:xfrm>
          <a:off x="0" y="0"/>
          <a:ext cx="0" cy="0"/>
          <a:chOff x="0" y="0"/>
          <a:chExt cx="0" cy="0"/>
        </a:xfrm>
      </p:grpSpPr>
      <p:pic>
        <p:nvPicPr>
          <p:cNvPr id="54" name="Google Shape;54;p13"/>
          <p:cNvPicPr preferRelativeResize="0"/>
          <p:nvPr/>
        </p:nvPicPr>
        <p:blipFill>
          <a:blip r:embed="rId3">
            <a:alphaModFix/>
          </a:blip>
          <a:stretch>
            <a:fillRect/>
          </a:stretch>
        </p:blipFill>
        <p:spPr>
          <a:xfrm>
            <a:off x="493763" y="7223664"/>
            <a:ext cx="333180" cy="333180"/>
          </a:xfrm>
          <a:prstGeom prst="rect">
            <a:avLst/>
          </a:prstGeom>
          <a:noFill/>
          <a:ln>
            <a:noFill/>
          </a:ln>
        </p:spPr>
      </p:pic>
      <p:pic>
        <p:nvPicPr>
          <p:cNvPr id="55" name="Google Shape;55;p13"/>
          <p:cNvPicPr preferRelativeResize="0"/>
          <p:nvPr/>
        </p:nvPicPr>
        <p:blipFill>
          <a:blip r:embed="rId4">
            <a:alphaModFix/>
          </a:blip>
          <a:stretch>
            <a:fillRect/>
          </a:stretch>
        </p:blipFill>
        <p:spPr>
          <a:xfrm>
            <a:off x="279881" y="178497"/>
            <a:ext cx="816414" cy="338543"/>
          </a:xfrm>
          <a:prstGeom prst="rect">
            <a:avLst/>
          </a:prstGeom>
          <a:noFill/>
          <a:ln>
            <a:noFill/>
          </a:ln>
        </p:spPr>
      </p:pic>
      <p:sp>
        <p:nvSpPr>
          <p:cNvPr id="56" name="Google Shape;56;p13"/>
          <p:cNvSpPr txBox="1"/>
          <p:nvPr/>
        </p:nvSpPr>
        <p:spPr>
          <a:xfrm>
            <a:off x="7161344" y="7319330"/>
            <a:ext cx="2381100" cy="2376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57" name="Google Shape;57;p13"/>
          <p:cNvSpPr txBox="1"/>
          <p:nvPr/>
        </p:nvSpPr>
        <p:spPr>
          <a:xfrm>
            <a:off x="3838725" y="7319330"/>
            <a:ext cx="2381100" cy="2376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graphicFrame>
        <p:nvGraphicFramePr>
          <p:cNvPr id="58" name="Google Shape;58;p13"/>
          <p:cNvGraphicFramePr/>
          <p:nvPr/>
        </p:nvGraphicFramePr>
        <p:xfrm>
          <a:off x="355863" y="582125"/>
          <a:ext cx="3000000" cy="3000000"/>
        </p:xfrm>
        <a:graphic>
          <a:graphicData uri="http://schemas.openxmlformats.org/drawingml/2006/table">
            <a:tbl>
              <a:tblPr>
                <a:noFill/>
                <a:tableStyleId>{0236FF18-9829-4178-BC6C-5DE9AC984106}</a:tableStyleId>
              </a:tblPr>
              <a:tblGrid>
                <a:gridCol w="1633350"/>
                <a:gridCol w="4045800"/>
                <a:gridCol w="3669725"/>
              </a:tblGrid>
              <a:tr h="348250">
                <a:tc>
                  <a:txBody>
                    <a:bodyPr/>
                    <a:lstStyle/>
                    <a:p>
                      <a:pPr indent="0" lvl="0" marL="0" rtl="0" algn="l">
                        <a:spcBef>
                          <a:spcPts val="0"/>
                        </a:spcBef>
                        <a:spcAft>
                          <a:spcPts val="0"/>
                        </a:spcAft>
                        <a:buNone/>
                      </a:pPr>
                      <a:r>
                        <a:t/>
                      </a:r>
                      <a:endParaRPr b="1" sz="13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None/>
                      </a:pPr>
                      <a:r>
                        <a:rPr b="1" lang="en" sz="1300">
                          <a:latin typeface="Inter"/>
                          <a:ea typeface="Inter"/>
                          <a:cs typeface="Inter"/>
                          <a:sym typeface="Inter"/>
                        </a:rPr>
                        <a:t>LESSON 10: Coerced Labor</a:t>
                      </a:r>
                      <a:endParaRPr b="1" sz="13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501500">
                <a:tc>
                  <a:txBody>
                    <a:bodyPr/>
                    <a:lstStyle/>
                    <a:p>
                      <a:pPr indent="0" lvl="0" marL="0" rtl="0" algn="l">
                        <a:spcBef>
                          <a:spcPts val="0"/>
                        </a:spcBef>
                        <a:spcAft>
                          <a:spcPts val="0"/>
                        </a:spcAft>
                        <a:buNone/>
                      </a:pPr>
                      <a:r>
                        <a:rPr b="1" lang="en" sz="1300">
                          <a:latin typeface="Inter"/>
                          <a:ea typeface="Inter"/>
                          <a:cs typeface="Inter"/>
                          <a:sym typeface="Inter"/>
                        </a:rPr>
                        <a:t>SUPPORTING QUESTION</a:t>
                      </a:r>
                      <a:endParaRPr b="1" sz="1300">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Clr>
                          <a:schemeClr val="dk1"/>
                        </a:buClr>
                        <a:buSzPts val="1100"/>
                        <a:buFont typeface="Arial"/>
                        <a:buNone/>
                      </a:pPr>
                      <a:r>
                        <a:rPr lang="en" sz="1200">
                          <a:latin typeface="Inter"/>
                          <a:ea typeface="Inter"/>
                          <a:cs typeface="Inter"/>
                          <a:sym typeface="Inter"/>
                        </a:rPr>
                        <a:t>How did systems that coerced labor from Indigenous populations affect their social, economic, and cultural structures?</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390150">
                <a:tc>
                  <a:txBody>
                    <a:bodyPr/>
                    <a:lstStyle/>
                    <a:p>
                      <a:pPr indent="0" lvl="0" marL="0" rtl="0" algn="l">
                        <a:spcBef>
                          <a:spcPts val="0"/>
                        </a:spcBef>
                        <a:spcAft>
                          <a:spcPts val="0"/>
                        </a:spcAft>
                        <a:buNone/>
                      </a:pPr>
                      <a:r>
                        <a:rPr b="1" lang="en" sz="1300">
                          <a:latin typeface="Inter"/>
                          <a:ea typeface="Inter"/>
                          <a:cs typeface="Inter"/>
                          <a:sym typeface="Inter"/>
                        </a:rPr>
                        <a:t>FOCUS SKILL(S)</a:t>
                      </a:r>
                      <a:endParaRPr b="1" sz="1300">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tcPr>
                </a:tc>
                <a:tc gridSpan="2">
                  <a:txBody>
                    <a:bodyPr/>
                    <a:lstStyle/>
                    <a:p>
                      <a:pPr indent="0" lvl="0" marL="0" rtl="0" algn="l">
                        <a:spcBef>
                          <a:spcPts val="0"/>
                        </a:spcBef>
                        <a:spcAft>
                          <a:spcPts val="0"/>
                        </a:spcAft>
                        <a:buNone/>
                      </a:pPr>
                      <a:r>
                        <a:rPr lang="en" sz="1200">
                          <a:latin typeface="Inter"/>
                          <a:ea typeface="Inter"/>
                          <a:cs typeface="Inter"/>
                          <a:sym typeface="Inter"/>
                        </a:rPr>
                        <a:t>Causation</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668675">
                <a:tc>
                  <a:txBody>
                    <a:bodyPr/>
                    <a:lstStyle/>
                    <a:p>
                      <a:pPr indent="0" lvl="0" marL="0" rtl="0" algn="l">
                        <a:spcBef>
                          <a:spcPts val="0"/>
                        </a:spcBef>
                        <a:spcAft>
                          <a:spcPts val="0"/>
                        </a:spcAft>
                        <a:buNone/>
                      </a:pPr>
                      <a:r>
                        <a:rPr b="1" lang="en" sz="1300">
                          <a:latin typeface="Inter"/>
                          <a:ea typeface="Inter"/>
                          <a:cs typeface="Inter"/>
                          <a:sym typeface="Inter"/>
                        </a:rPr>
                        <a:t>MATERIALS</a:t>
                      </a:r>
                      <a:endParaRPr b="1" sz="1300">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tcPr>
                </a:tc>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TEACHER</a:t>
                      </a:r>
                      <a:endParaRPr sz="1200">
                        <a:solidFill>
                          <a:srgbClr val="000000"/>
                        </a:solidFill>
                        <a:latin typeface="Inter"/>
                        <a:ea typeface="Inter"/>
                        <a:cs typeface="Inter"/>
                        <a:sym typeface="Inter"/>
                      </a:endParaRPr>
                    </a:p>
                    <a:p>
                      <a:pPr indent="0" lvl="0" marL="0" rtl="0" algn="l">
                        <a:lnSpc>
                          <a:spcPct val="100000"/>
                        </a:lnSpc>
                        <a:spcBef>
                          <a:spcPts val="0"/>
                        </a:spcBef>
                        <a:spcAft>
                          <a:spcPts val="0"/>
                        </a:spcAft>
                        <a:buNone/>
                      </a:pPr>
                      <a:r>
                        <a:rPr lang="en" sz="1200" u="sng">
                          <a:solidFill>
                            <a:srgbClr val="0097A7"/>
                          </a:solidFill>
                          <a:latin typeface="Inter"/>
                          <a:ea typeface="Inter"/>
                          <a:cs typeface="Inter"/>
                          <a:sym typeface="Inter"/>
                          <a:hlinkClick r:id="rId5">
                            <a:extLst>
                              <a:ext uri="{A12FA001-AC4F-418D-AE19-62706E023703}">
                                <ahyp:hlinkClr val="tx"/>
                              </a:ext>
                            </a:extLst>
                          </a:hlinkClick>
                        </a:rPr>
                        <a:t>Do Firsts + Exemplars</a:t>
                      </a:r>
                      <a:endParaRPr sz="1200">
                        <a:solidFill>
                          <a:srgbClr val="000000"/>
                        </a:solidFill>
                        <a:latin typeface="Inter"/>
                        <a:ea typeface="Inter"/>
                        <a:cs typeface="Inter"/>
                        <a:sym typeface="Inter"/>
                      </a:endParaRPr>
                    </a:p>
                    <a:p>
                      <a:pPr indent="0" lvl="0" marL="0" rtl="0" algn="l">
                        <a:lnSpc>
                          <a:spcPct val="100000"/>
                        </a:lnSpc>
                        <a:spcBef>
                          <a:spcPts val="0"/>
                        </a:spcBef>
                        <a:spcAft>
                          <a:spcPts val="0"/>
                        </a:spcAft>
                        <a:buNone/>
                      </a:pPr>
                      <a:r>
                        <a:rPr lang="en" sz="1200">
                          <a:latin typeface="Inter"/>
                          <a:ea typeface="Inter"/>
                          <a:cs typeface="Inter"/>
                          <a:sym typeface="Inter"/>
                        </a:rPr>
                        <a:t>Three Versions of Coerced Labor Student Worksheet</a:t>
                      </a:r>
                      <a:endParaRPr sz="1200">
                        <a:latin typeface="Inter"/>
                        <a:ea typeface="Inter"/>
                        <a:cs typeface="Inter"/>
                        <a:sym typeface="Inter"/>
                      </a:endParaRPr>
                    </a:p>
                    <a:p>
                      <a:pPr indent="-304800" lvl="0" marL="457200" rtl="0" algn="l">
                        <a:lnSpc>
                          <a:spcPct val="100000"/>
                        </a:lnSpc>
                        <a:spcBef>
                          <a:spcPts val="0"/>
                        </a:spcBef>
                        <a:spcAft>
                          <a:spcPts val="0"/>
                        </a:spcAft>
                        <a:buSzPts val="1200"/>
                        <a:buFont typeface="Inter"/>
                        <a:buChar char="●"/>
                      </a:pPr>
                      <a:r>
                        <a:rPr lang="en" sz="1200" u="sng">
                          <a:solidFill>
                            <a:schemeClr val="hlink"/>
                          </a:solidFill>
                          <a:latin typeface="Inter"/>
                          <a:ea typeface="Inter"/>
                          <a:cs typeface="Inter"/>
                          <a:sym typeface="Inter"/>
                          <a:hlinkClick r:id="rId6"/>
                        </a:rPr>
                        <a:t>Version 1</a:t>
                      </a:r>
                      <a:endParaRPr sz="1200">
                        <a:latin typeface="Inter"/>
                        <a:ea typeface="Inter"/>
                        <a:cs typeface="Inter"/>
                        <a:sym typeface="Inter"/>
                      </a:endParaRPr>
                    </a:p>
                    <a:p>
                      <a:pPr indent="-304800" lvl="0" marL="457200" rtl="0" algn="l">
                        <a:lnSpc>
                          <a:spcPct val="100000"/>
                        </a:lnSpc>
                        <a:spcBef>
                          <a:spcPts val="0"/>
                        </a:spcBef>
                        <a:spcAft>
                          <a:spcPts val="0"/>
                        </a:spcAft>
                        <a:buSzPts val="1200"/>
                        <a:buFont typeface="Inter"/>
                        <a:buChar char="●"/>
                      </a:pPr>
                      <a:r>
                        <a:rPr lang="en" sz="1200" u="sng">
                          <a:solidFill>
                            <a:schemeClr val="hlink"/>
                          </a:solidFill>
                          <a:latin typeface="Inter"/>
                          <a:ea typeface="Inter"/>
                          <a:cs typeface="Inter"/>
                          <a:sym typeface="Inter"/>
                          <a:hlinkClick r:id="rId7"/>
                        </a:rPr>
                        <a:t>Version 2</a:t>
                      </a:r>
                      <a:endParaRPr sz="1200">
                        <a:latin typeface="Inter"/>
                        <a:ea typeface="Inter"/>
                        <a:cs typeface="Inter"/>
                        <a:sym typeface="Inter"/>
                      </a:endParaRPr>
                    </a:p>
                    <a:p>
                      <a:pPr indent="-304800" lvl="0" marL="457200" rtl="0" algn="l">
                        <a:lnSpc>
                          <a:spcPct val="100000"/>
                        </a:lnSpc>
                        <a:spcBef>
                          <a:spcPts val="0"/>
                        </a:spcBef>
                        <a:spcAft>
                          <a:spcPts val="0"/>
                        </a:spcAft>
                        <a:buSzPts val="1200"/>
                        <a:buFont typeface="Inter"/>
                        <a:buChar char="●"/>
                      </a:pPr>
                      <a:r>
                        <a:rPr lang="en" sz="1200" u="sng">
                          <a:solidFill>
                            <a:schemeClr val="hlink"/>
                          </a:solidFill>
                          <a:latin typeface="Inter"/>
                          <a:ea typeface="Inter"/>
                          <a:cs typeface="Inter"/>
                          <a:sym typeface="Inter"/>
                          <a:hlinkClick r:id="rId8"/>
                        </a:rPr>
                        <a:t>Version 3</a:t>
                      </a:r>
                      <a:endParaRPr sz="1200">
                        <a:latin typeface="Inter"/>
                        <a:ea typeface="Inter"/>
                        <a:cs typeface="Inter"/>
                        <a:sym typeface="Inter"/>
                      </a:endParaRPr>
                    </a:p>
                    <a:p>
                      <a:pPr indent="0" lvl="0" marL="0" rtl="0" algn="l">
                        <a:lnSpc>
                          <a:spcPct val="100000"/>
                        </a:lnSpc>
                        <a:spcBef>
                          <a:spcPts val="0"/>
                        </a:spcBef>
                        <a:spcAft>
                          <a:spcPts val="0"/>
                        </a:spcAft>
                        <a:buNone/>
                      </a:pPr>
                      <a:r>
                        <a:rPr lang="en" sz="1200" u="sng">
                          <a:solidFill>
                            <a:schemeClr val="hlink"/>
                          </a:solidFill>
                          <a:latin typeface="Inter"/>
                          <a:ea typeface="Inter"/>
                          <a:cs typeface="Inter"/>
                          <a:sym typeface="Inter"/>
                          <a:hlinkClick r:id="rId9"/>
                        </a:rPr>
                        <a:t>Exit Tickets + Exemplars</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STUDENT</a:t>
                      </a:r>
                      <a:endParaRPr sz="1200">
                        <a:solidFill>
                          <a:srgbClr val="000000"/>
                        </a:solidFill>
                        <a:latin typeface="Inter"/>
                        <a:ea typeface="Inter"/>
                        <a:cs typeface="Inter"/>
                        <a:sym typeface="Inter"/>
                      </a:endParaRPr>
                    </a:p>
                    <a:p>
                      <a:pPr indent="0" lvl="0" marL="0" rtl="0" algn="l">
                        <a:lnSpc>
                          <a:spcPct val="100000"/>
                        </a:lnSpc>
                        <a:spcBef>
                          <a:spcPts val="0"/>
                        </a:spcBef>
                        <a:spcAft>
                          <a:spcPts val="0"/>
                        </a:spcAft>
                        <a:buNone/>
                      </a:pPr>
                      <a:r>
                        <a:rPr lang="en" sz="1200" u="sng">
                          <a:solidFill>
                            <a:schemeClr val="hlink"/>
                          </a:solidFill>
                          <a:latin typeface="Inter"/>
                          <a:ea typeface="Inter"/>
                          <a:cs typeface="Inter"/>
                          <a:sym typeface="Inter"/>
                          <a:hlinkClick r:id="rId10"/>
                        </a:rPr>
                        <a:t>Do First Options</a:t>
                      </a:r>
                      <a:endParaRPr sz="1200">
                        <a:solidFill>
                          <a:srgbClr val="000000"/>
                        </a:solidFill>
                        <a:latin typeface="Inter"/>
                        <a:ea typeface="Inter"/>
                        <a:cs typeface="Inter"/>
                        <a:sym typeface="Inter"/>
                      </a:endParaRPr>
                    </a:p>
                    <a:p>
                      <a:pPr indent="0" lvl="0" marL="0" rtl="0" algn="l">
                        <a:lnSpc>
                          <a:spcPct val="100000"/>
                        </a:lnSpc>
                        <a:spcBef>
                          <a:spcPts val="0"/>
                        </a:spcBef>
                        <a:spcAft>
                          <a:spcPts val="0"/>
                        </a:spcAft>
                        <a:buNone/>
                      </a:pPr>
                      <a:r>
                        <a:rPr lang="en" sz="1200">
                          <a:latin typeface="Inter"/>
                          <a:ea typeface="Inter"/>
                          <a:cs typeface="Inter"/>
                          <a:sym typeface="Inter"/>
                        </a:rPr>
                        <a:t>Three Versions of </a:t>
                      </a:r>
                      <a:r>
                        <a:rPr lang="en" sz="1200">
                          <a:latin typeface="Inter"/>
                          <a:ea typeface="Inter"/>
                          <a:cs typeface="Inter"/>
                          <a:sym typeface="Inter"/>
                        </a:rPr>
                        <a:t>Printed Student Handouts</a:t>
                      </a:r>
                      <a:endParaRPr sz="1200">
                        <a:latin typeface="Inter"/>
                        <a:ea typeface="Inter"/>
                        <a:cs typeface="Inter"/>
                        <a:sym typeface="Inter"/>
                      </a:endParaRPr>
                    </a:p>
                    <a:p>
                      <a:pPr indent="-304800" lvl="0" marL="457200" rtl="0" algn="l">
                        <a:spcBef>
                          <a:spcPts val="0"/>
                        </a:spcBef>
                        <a:spcAft>
                          <a:spcPts val="0"/>
                        </a:spcAft>
                        <a:buClr>
                          <a:schemeClr val="dk1"/>
                        </a:buClr>
                        <a:buSzPts val="1200"/>
                        <a:buFont typeface="Inter"/>
                        <a:buChar char="●"/>
                      </a:pPr>
                      <a:r>
                        <a:rPr lang="en" sz="1200" u="sng">
                          <a:solidFill>
                            <a:schemeClr val="hlink"/>
                          </a:solidFill>
                          <a:latin typeface="Inter"/>
                          <a:ea typeface="Inter"/>
                          <a:cs typeface="Inter"/>
                          <a:sym typeface="Inter"/>
                          <a:hlinkClick r:id="rId11"/>
                        </a:rPr>
                        <a:t>Version 1</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Char char="●"/>
                      </a:pPr>
                      <a:r>
                        <a:rPr lang="en" sz="1200" u="sng">
                          <a:solidFill>
                            <a:schemeClr val="hlink"/>
                          </a:solidFill>
                          <a:latin typeface="Inter"/>
                          <a:ea typeface="Inter"/>
                          <a:cs typeface="Inter"/>
                          <a:sym typeface="Inter"/>
                          <a:hlinkClick r:id="rId12"/>
                        </a:rPr>
                        <a:t>Version 2</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Char char="●"/>
                      </a:pPr>
                      <a:r>
                        <a:rPr lang="en" sz="1200" u="sng">
                          <a:solidFill>
                            <a:schemeClr val="hlink"/>
                          </a:solidFill>
                          <a:latin typeface="Inter"/>
                          <a:ea typeface="Inter"/>
                          <a:cs typeface="Inter"/>
                          <a:sym typeface="Inter"/>
                          <a:hlinkClick r:id="rId13"/>
                        </a:rPr>
                        <a:t>Version 3</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r h="501500">
                <a:tc rowSpan="2">
                  <a:txBody>
                    <a:bodyPr/>
                    <a:lstStyle/>
                    <a:p>
                      <a:pPr indent="0" lvl="0" marL="0" rtl="0" algn="l">
                        <a:spcBef>
                          <a:spcPts val="0"/>
                        </a:spcBef>
                        <a:spcAft>
                          <a:spcPts val="0"/>
                        </a:spcAft>
                        <a:buNone/>
                      </a:pPr>
                      <a:r>
                        <a:rPr b="1" lang="en" sz="1300">
                          <a:latin typeface="Inter"/>
                          <a:ea typeface="Inter"/>
                          <a:cs typeface="Inter"/>
                          <a:sym typeface="Inter"/>
                        </a:rPr>
                        <a:t>DO FIRST</a:t>
                      </a:r>
                      <a:endParaRPr b="1" sz="1300">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tcPr>
                </a:tc>
                <a:tc gridSpan="2">
                  <a:txBody>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Option 1- Frayer: Coerce</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a:solidFill>
                            <a:schemeClr val="dk1"/>
                          </a:solidFill>
                          <a:latin typeface="Inter"/>
                          <a:ea typeface="Inter"/>
                          <a:cs typeface="Inter"/>
                          <a:sym typeface="Inter"/>
                        </a:rPr>
                        <a:t>Option 2- Notice, Wonder, Think</a:t>
                      </a:r>
                      <a:endParaRPr sz="12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1003075">
                <a:tc vMerge="1"/>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TEACHER ACTIONS</a:t>
                      </a:r>
                      <a:endParaRPr sz="1200">
                        <a:solidFill>
                          <a:srgbClr val="000000"/>
                        </a:solidFill>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Select </a:t>
                      </a:r>
                      <a:r>
                        <a:rPr lang="en" sz="1200" u="sng">
                          <a:solidFill>
                            <a:schemeClr val="hlink"/>
                          </a:solidFill>
                          <a:latin typeface="Inter"/>
                          <a:ea typeface="Inter"/>
                          <a:cs typeface="Inter"/>
                          <a:sym typeface="Inter"/>
                          <a:hlinkClick r:id="rId14"/>
                        </a:rPr>
                        <a:t>“Do First”</a:t>
                      </a:r>
                      <a:r>
                        <a:rPr lang="en" sz="1200">
                          <a:solidFill>
                            <a:srgbClr val="000000"/>
                          </a:solidFill>
                          <a:latin typeface="Inter"/>
                          <a:ea typeface="Inter"/>
                          <a:cs typeface="Inter"/>
                          <a:sym typeface="Inter"/>
                        </a:rPr>
                        <a:t> option</a:t>
                      </a:r>
                      <a:endParaRPr sz="1200">
                        <a:solidFill>
                          <a:srgbClr val="000000"/>
                        </a:solidFill>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Play “Song of the Unit” or alternative </a:t>
                      </a:r>
                      <a:endParaRPr sz="1200">
                        <a:solidFill>
                          <a:srgbClr val="000000"/>
                        </a:solidFill>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Provide students with visual, online, or print access to “Do First”</a:t>
                      </a:r>
                      <a:endParaRPr sz="1200">
                        <a:solidFill>
                          <a:srgbClr val="000000"/>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STUDENT ACTIONS</a:t>
                      </a:r>
                      <a:endParaRPr sz="1200">
                        <a:solidFill>
                          <a:srgbClr val="000000"/>
                        </a:solidFill>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Complete “Do First” either online or by hand.</a:t>
                      </a:r>
                      <a:endParaRPr sz="1200">
                        <a:solidFill>
                          <a:srgbClr val="000000"/>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bl>
          </a:graphicData>
        </a:graphic>
      </p:graphicFrame>
      <p:sp>
        <p:nvSpPr>
          <p:cNvPr id="59" name="Google Shape;59;p13"/>
          <p:cNvSpPr txBox="1"/>
          <p:nvPr/>
        </p:nvSpPr>
        <p:spPr>
          <a:xfrm>
            <a:off x="-13800" y="0"/>
            <a:ext cx="10072200" cy="4920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900"/>
              <a:buFont typeface="Arial"/>
              <a:buNone/>
            </a:pPr>
            <a:r>
              <a:rPr lang="en" sz="1800">
                <a:solidFill>
                  <a:schemeClr val="dk1"/>
                </a:solidFill>
                <a:latin typeface="Plus Jakarta Sans Medium"/>
                <a:ea typeface="Plus Jakarta Sans Medium"/>
                <a:cs typeface="Plus Jakarta Sans Medium"/>
                <a:sym typeface="Plus Jakarta Sans Medium"/>
              </a:rPr>
              <a:t>           Americas: Colonization &amp; Conquest: Daily Lesson Plan (60 Minutes)</a:t>
            </a:r>
            <a:endParaRPr sz="2100">
              <a:solidFill>
                <a:schemeClr val="dk1"/>
              </a:solidFill>
              <a:latin typeface="Plus Jakarta Sans Medium"/>
              <a:ea typeface="Plus Jakarta Sans Medium"/>
              <a:cs typeface="Plus Jakarta Sans Medium"/>
              <a:sym typeface="Plus Jakarta Sans Medium"/>
            </a:endParaRPr>
          </a:p>
        </p:txBody>
      </p:sp>
      <p:pic>
        <p:nvPicPr>
          <p:cNvPr id="60" name="Google Shape;60;p13"/>
          <p:cNvPicPr preferRelativeResize="0"/>
          <p:nvPr/>
        </p:nvPicPr>
        <p:blipFill>
          <a:blip r:embed="rId4">
            <a:alphaModFix/>
          </a:blip>
          <a:stretch>
            <a:fillRect/>
          </a:stretch>
        </p:blipFill>
        <p:spPr>
          <a:xfrm>
            <a:off x="279881" y="89249"/>
            <a:ext cx="816414" cy="338543"/>
          </a:xfrm>
          <a:prstGeom prst="rect">
            <a:avLst/>
          </a:prstGeom>
          <a:noFill/>
          <a:ln>
            <a:noFill/>
          </a:ln>
        </p:spPr>
      </p:pic>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64" name="Shape 64"/>
        <p:cNvGrpSpPr/>
        <p:nvPr/>
      </p:nvGrpSpPr>
      <p:grpSpPr>
        <a:xfrm>
          <a:off x="0" y="0"/>
          <a:ext cx="0" cy="0"/>
          <a:chOff x="0" y="0"/>
          <a:chExt cx="0" cy="0"/>
        </a:xfrm>
      </p:grpSpPr>
      <p:pic>
        <p:nvPicPr>
          <p:cNvPr id="65" name="Google Shape;65;p14"/>
          <p:cNvPicPr preferRelativeResize="0"/>
          <p:nvPr/>
        </p:nvPicPr>
        <p:blipFill>
          <a:blip r:embed="rId3">
            <a:alphaModFix/>
          </a:blip>
          <a:stretch>
            <a:fillRect/>
          </a:stretch>
        </p:blipFill>
        <p:spPr>
          <a:xfrm>
            <a:off x="493763" y="7223664"/>
            <a:ext cx="333180" cy="333180"/>
          </a:xfrm>
          <a:prstGeom prst="rect">
            <a:avLst/>
          </a:prstGeom>
          <a:noFill/>
          <a:ln>
            <a:noFill/>
          </a:ln>
        </p:spPr>
      </p:pic>
      <p:pic>
        <p:nvPicPr>
          <p:cNvPr id="66" name="Google Shape;66;p14"/>
          <p:cNvPicPr preferRelativeResize="0"/>
          <p:nvPr/>
        </p:nvPicPr>
        <p:blipFill>
          <a:blip r:embed="rId4">
            <a:alphaModFix/>
          </a:blip>
          <a:stretch>
            <a:fillRect/>
          </a:stretch>
        </p:blipFill>
        <p:spPr>
          <a:xfrm>
            <a:off x="279881" y="178497"/>
            <a:ext cx="816414" cy="338543"/>
          </a:xfrm>
          <a:prstGeom prst="rect">
            <a:avLst/>
          </a:prstGeom>
          <a:noFill/>
          <a:ln>
            <a:noFill/>
          </a:ln>
        </p:spPr>
      </p:pic>
      <p:sp>
        <p:nvSpPr>
          <p:cNvPr id="67" name="Google Shape;67;p14"/>
          <p:cNvSpPr txBox="1"/>
          <p:nvPr/>
        </p:nvSpPr>
        <p:spPr>
          <a:xfrm>
            <a:off x="7161344" y="7319330"/>
            <a:ext cx="2381100" cy="2376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68" name="Google Shape;68;p14"/>
          <p:cNvSpPr txBox="1"/>
          <p:nvPr/>
        </p:nvSpPr>
        <p:spPr>
          <a:xfrm>
            <a:off x="3838725" y="7319330"/>
            <a:ext cx="2381100" cy="2376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graphicFrame>
        <p:nvGraphicFramePr>
          <p:cNvPr id="69" name="Google Shape;69;p14"/>
          <p:cNvGraphicFramePr/>
          <p:nvPr/>
        </p:nvGraphicFramePr>
        <p:xfrm>
          <a:off x="355863" y="658325"/>
          <a:ext cx="3000000" cy="3000000"/>
        </p:xfrm>
        <a:graphic>
          <a:graphicData uri="http://schemas.openxmlformats.org/drawingml/2006/table">
            <a:tbl>
              <a:tblPr>
                <a:noFill/>
                <a:tableStyleId>{0236FF18-9829-4178-BC6C-5DE9AC984106}</a:tableStyleId>
              </a:tblPr>
              <a:tblGrid>
                <a:gridCol w="1633350"/>
                <a:gridCol w="4045800"/>
                <a:gridCol w="3669725"/>
              </a:tblGrid>
              <a:tr h="301800">
                <a:tc>
                  <a:txBody>
                    <a:bodyPr/>
                    <a:lstStyle/>
                    <a:p>
                      <a:pPr indent="0" lvl="0" marL="0" rtl="0" algn="l">
                        <a:spcBef>
                          <a:spcPts val="0"/>
                        </a:spcBef>
                        <a:spcAft>
                          <a:spcPts val="0"/>
                        </a:spcAft>
                        <a:buNone/>
                      </a:pPr>
                      <a:r>
                        <a:t/>
                      </a:r>
                      <a:endParaRPr b="1" sz="13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None/>
                      </a:pPr>
                      <a:r>
                        <a:rPr b="1" lang="en" sz="1300">
                          <a:solidFill>
                            <a:schemeClr val="dk1"/>
                          </a:solidFill>
                          <a:latin typeface="Inter"/>
                          <a:ea typeface="Inter"/>
                          <a:cs typeface="Inter"/>
                          <a:sym typeface="Inter"/>
                        </a:rPr>
                        <a:t>LESSON 10: Coerced Labor</a:t>
                      </a:r>
                      <a:r>
                        <a:rPr b="1" lang="en" sz="1300">
                          <a:latin typeface="Inter"/>
                          <a:ea typeface="Inter"/>
                          <a:cs typeface="Inter"/>
                          <a:sym typeface="Inter"/>
                        </a:rPr>
                        <a:t> - Continued</a:t>
                      </a:r>
                      <a:endParaRPr b="1" sz="13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315050">
                <a:tc rowSpan="2">
                  <a:txBody>
                    <a:bodyPr/>
                    <a:lstStyle/>
                    <a:p>
                      <a:pPr indent="0" lvl="0" marL="0" rtl="0" algn="l">
                        <a:spcBef>
                          <a:spcPts val="0"/>
                        </a:spcBef>
                        <a:spcAft>
                          <a:spcPts val="0"/>
                        </a:spcAft>
                        <a:buNone/>
                      </a:pPr>
                      <a:r>
                        <a:rPr b="1" lang="en" sz="1300">
                          <a:latin typeface="Inter"/>
                          <a:ea typeface="Inter"/>
                          <a:cs typeface="Inter"/>
                          <a:sym typeface="Inter"/>
                        </a:rPr>
                        <a:t>ACTIVITY 1 - LAUNCH</a:t>
                      </a:r>
                      <a:endParaRPr b="1" sz="1300">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Introduce the historical thinking skill of Causation. The “What is Causation?” Guide on page one of the Coerced Labor Student Worksheet should be used first. Then, place students into groups of three. Each group member should have a different version of the worksheet. They will read their source and answer the corresponding questions.</a:t>
                      </a:r>
                      <a:endParaRPr sz="12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315050">
                <a:tc vMerge="1"/>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TEACHER ACTIONS</a:t>
                      </a:r>
                      <a:endParaRPr sz="1200">
                        <a:solidFill>
                          <a:srgbClr val="000000"/>
                        </a:solidFill>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latin typeface="Inter"/>
                          <a:ea typeface="Inter"/>
                          <a:cs typeface="Inter"/>
                          <a:sym typeface="Inter"/>
                        </a:rPr>
                        <a:t>Distribute student worksheet</a:t>
                      </a:r>
                      <a:endParaRPr sz="1200">
                        <a:latin typeface="Inter"/>
                        <a:ea typeface="Inter"/>
                        <a:cs typeface="Inter"/>
                        <a:sym typeface="Inter"/>
                      </a:endParaRPr>
                    </a:p>
                    <a:p>
                      <a:pPr indent="-304800" lvl="0" marL="800100" rtl="0" algn="l">
                        <a:spcBef>
                          <a:spcPts val="0"/>
                        </a:spcBef>
                        <a:spcAft>
                          <a:spcPts val="0"/>
                        </a:spcAft>
                        <a:buClr>
                          <a:schemeClr val="dk1"/>
                        </a:buClr>
                        <a:buSzPts val="1200"/>
                        <a:buFont typeface="Inter"/>
                        <a:buChar char="●"/>
                      </a:pPr>
                      <a:r>
                        <a:rPr lang="en" sz="1200" u="sng">
                          <a:solidFill>
                            <a:schemeClr val="hlink"/>
                          </a:solidFill>
                          <a:latin typeface="Inter"/>
                          <a:ea typeface="Inter"/>
                          <a:cs typeface="Inter"/>
                          <a:sym typeface="Inter"/>
                          <a:hlinkClick r:id="rId5"/>
                        </a:rPr>
                        <a:t>Version 1</a:t>
                      </a:r>
                      <a:endParaRPr sz="1200">
                        <a:solidFill>
                          <a:schemeClr val="dk1"/>
                        </a:solidFill>
                        <a:latin typeface="Inter"/>
                        <a:ea typeface="Inter"/>
                        <a:cs typeface="Inter"/>
                        <a:sym typeface="Inter"/>
                      </a:endParaRPr>
                    </a:p>
                    <a:p>
                      <a:pPr indent="-304800" lvl="0" marL="800100" rtl="0" algn="l">
                        <a:spcBef>
                          <a:spcPts val="0"/>
                        </a:spcBef>
                        <a:spcAft>
                          <a:spcPts val="0"/>
                        </a:spcAft>
                        <a:buClr>
                          <a:schemeClr val="dk1"/>
                        </a:buClr>
                        <a:buSzPts val="1200"/>
                        <a:buFont typeface="Inter"/>
                        <a:buChar char="●"/>
                      </a:pPr>
                      <a:r>
                        <a:rPr lang="en" sz="1200" u="sng">
                          <a:solidFill>
                            <a:schemeClr val="hlink"/>
                          </a:solidFill>
                          <a:latin typeface="Inter"/>
                          <a:ea typeface="Inter"/>
                          <a:cs typeface="Inter"/>
                          <a:sym typeface="Inter"/>
                          <a:hlinkClick r:id="rId6"/>
                        </a:rPr>
                        <a:t>Version 2</a:t>
                      </a:r>
                      <a:endParaRPr sz="1200">
                        <a:solidFill>
                          <a:schemeClr val="dk1"/>
                        </a:solidFill>
                        <a:latin typeface="Inter"/>
                        <a:ea typeface="Inter"/>
                        <a:cs typeface="Inter"/>
                        <a:sym typeface="Inter"/>
                      </a:endParaRPr>
                    </a:p>
                    <a:p>
                      <a:pPr indent="-304800" lvl="0" marL="800100" rtl="0" algn="l">
                        <a:spcBef>
                          <a:spcPts val="0"/>
                        </a:spcBef>
                        <a:spcAft>
                          <a:spcPts val="0"/>
                        </a:spcAft>
                        <a:buClr>
                          <a:schemeClr val="dk1"/>
                        </a:buClr>
                        <a:buSzPts val="1200"/>
                        <a:buFont typeface="Inter"/>
                        <a:buChar char="●"/>
                      </a:pPr>
                      <a:r>
                        <a:rPr lang="en" sz="1200" u="sng">
                          <a:solidFill>
                            <a:schemeClr val="hlink"/>
                          </a:solidFill>
                          <a:latin typeface="Inter"/>
                          <a:ea typeface="Inter"/>
                          <a:cs typeface="Inter"/>
                          <a:sym typeface="Inter"/>
                          <a:hlinkClick r:id="rId7"/>
                        </a:rPr>
                        <a:t>Version 3</a:t>
                      </a:r>
                      <a:endParaRPr sz="1200">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latin typeface="Inter"/>
                          <a:ea typeface="Inter"/>
                          <a:cs typeface="Inter"/>
                          <a:sym typeface="Inter"/>
                        </a:rPr>
                        <a:t>Guide students through the skill of Causation using the guide (page 1)</a:t>
                      </a:r>
                      <a:endParaRPr sz="1200">
                        <a:latin typeface="Inter"/>
                        <a:ea typeface="Inter"/>
                        <a:cs typeface="Inter"/>
                        <a:sym typeface="Inter"/>
                      </a:endParaRPr>
                    </a:p>
                    <a:p>
                      <a:pPr indent="-304800" lvl="0" marL="457200" rtl="0" algn="l">
                        <a:lnSpc>
                          <a:spcPct val="100000"/>
                        </a:lnSpc>
                        <a:spcBef>
                          <a:spcPts val="0"/>
                        </a:spcBef>
                        <a:spcAft>
                          <a:spcPts val="0"/>
                        </a:spcAft>
                        <a:buSzPts val="1200"/>
                        <a:buFont typeface="Inter"/>
                        <a:buAutoNum type="arabicPeriod"/>
                      </a:pPr>
                      <a:r>
                        <a:rPr lang="en" sz="1200">
                          <a:latin typeface="Inter"/>
                          <a:ea typeface="Inter"/>
                          <a:cs typeface="Inter"/>
                          <a:sym typeface="Inter"/>
                        </a:rPr>
                        <a:t>Determine student groups of 3</a:t>
                      </a:r>
                      <a:endParaRPr sz="1200">
                        <a:latin typeface="Inter"/>
                        <a:ea typeface="Inter"/>
                        <a:cs typeface="Inter"/>
                        <a:sym typeface="Inter"/>
                      </a:endParaRPr>
                    </a:p>
                    <a:p>
                      <a:pPr indent="-304800" lvl="0" marL="457200" rtl="0" algn="l">
                        <a:lnSpc>
                          <a:spcPct val="100000"/>
                        </a:lnSpc>
                        <a:spcBef>
                          <a:spcPts val="0"/>
                        </a:spcBef>
                        <a:spcAft>
                          <a:spcPts val="0"/>
                        </a:spcAft>
                        <a:buSzPts val="1200"/>
                        <a:buFont typeface="Inter"/>
                        <a:buAutoNum type="arabicPeriod"/>
                      </a:pPr>
                      <a:r>
                        <a:rPr lang="en" sz="1200">
                          <a:latin typeface="Inter"/>
                          <a:ea typeface="Inter"/>
                          <a:cs typeface="Inter"/>
                          <a:sym typeface="Inter"/>
                        </a:rPr>
                        <a:t>Provide expectations and instructions</a:t>
                      </a:r>
                      <a:endParaRPr sz="1200">
                        <a:latin typeface="Inter"/>
                        <a:ea typeface="Inter"/>
                        <a:cs typeface="Inter"/>
                        <a:sym typeface="Inter"/>
                      </a:endParaRPr>
                    </a:p>
                    <a:p>
                      <a:pPr indent="-304800" lvl="0" marL="457200" rtl="0" algn="l">
                        <a:lnSpc>
                          <a:spcPct val="100000"/>
                        </a:lnSpc>
                        <a:spcBef>
                          <a:spcPts val="0"/>
                        </a:spcBef>
                        <a:spcAft>
                          <a:spcPts val="0"/>
                        </a:spcAft>
                        <a:buSzPts val="1200"/>
                        <a:buFont typeface="Inter"/>
                        <a:buAutoNum type="arabicPeriod"/>
                      </a:pPr>
                      <a:r>
                        <a:rPr lang="en" sz="1200">
                          <a:latin typeface="Inter"/>
                          <a:ea typeface="Inter"/>
                          <a:cs typeface="Inter"/>
                          <a:sym typeface="Inter"/>
                        </a:rPr>
                        <a:t>Support students as needed</a:t>
                      </a:r>
                      <a:endParaRPr sz="12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STUDENT ACTIONS</a:t>
                      </a:r>
                      <a:endParaRPr sz="1200">
                        <a:solidFill>
                          <a:srgbClr val="000000"/>
                        </a:solidFill>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latin typeface="Inter"/>
                          <a:ea typeface="Inter"/>
                          <a:cs typeface="Inter"/>
                          <a:sym typeface="Inter"/>
                        </a:rPr>
                        <a:t>Complete causation guide</a:t>
                      </a:r>
                      <a:endParaRPr sz="1200">
                        <a:latin typeface="Inter"/>
                        <a:ea typeface="Inter"/>
                        <a:cs typeface="Inter"/>
                        <a:sym typeface="Inter"/>
                      </a:endParaRPr>
                    </a:p>
                    <a:p>
                      <a:pPr indent="-304800" lvl="0" marL="457200" rtl="0" algn="l">
                        <a:lnSpc>
                          <a:spcPct val="100000"/>
                        </a:lnSpc>
                        <a:spcBef>
                          <a:spcPts val="0"/>
                        </a:spcBef>
                        <a:spcAft>
                          <a:spcPts val="0"/>
                        </a:spcAft>
                        <a:buSzPts val="1200"/>
                        <a:buFont typeface="Inter"/>
                        <a:buAutoNum type="arabicPeriod"/>
                      </a:pPr>
                      <a:r>
                        <a:rPr lang="en" sz="1200">
                          <a:latin typeface="Inter"/>
                          <a:ea typeface="Inter"/>
                          <a:cs typeface="Inter"/>
                          <a:sym typeface="Inter"/>
                        </a:rPr>
                        <a:t>Sit with group of 3</a:t>
                      </a:r>
                      <a:endParaRPr sz="1200">
                        <a:latin typeface="Inter"/>
                        <a:ea typeface="Inter"/>
                        <a:cs typeface="Inter"/>
                        <a:sym typeface="Inter"/>
                      </a:endParaRPr>
                    </a:p>
                    <a:p>
                      <a:pPr indent="-304800" lvl="0" marL="457200" rtl="0" algn="l">
                        <a:lnSpc>
                          <a:spcPct val="100000"/>
                        </a:lnSpc>
                        <a:spcBef>
                          <a:spcPts val="0"/>
                        </a:spcBef>
                        <a:spcAft>
                          <a:spcPts val="0"/>
                        </a:spcAft>
                        <a:buSzPts val="1200"/>
                        <a:buFont typeface="Inter"/>
                        <a:buAutoNum type="arabicPeriod"/>
                      </a:pPr>
                      <a:r>
                        <a:rPr lang="en" sz="1200">
                          <a:latin typeface="Inter"/>
                          <a:ea typeface="Inter"/>
                          <a:cs typeface="Inter"/>
                          <a:sym typeface="Inter"/>
                        </a:rPr>
                        <a:t>Read one source and answer accompanying questions</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r h="315050">
                <a:tc rowSpan="2">
                  <a:txBody>
                    <a:bodyPr/>
                    <a:lstStyle/>
                    <a:p>
                      <a:pPr indent="0" lvl="0" marL="0" rtl="0" algn="l">
                        <a:spcBef>
                          <a:spcPts val="0"/>
                        </a:spcBef>
                        <a:spcAft>
                          <a:spcPts val="0"/>
                        </a:spcAft>
                        <a:buNone/>
                      </a:pPr>
                      <a:r>
                        <a:rPr b="1" lang="en" sz="1300">
                          <a:latin typeface="Inter"/>
                          <a:ea typeface="Inter"/>
                          <a:cs typeface="Inter"/>
                          <a:sym typeface="Inter"/>
                        </a:rPr>
                        <a:t>ACTIVITY 2 - PRACTICE</a:t>
                      </a:r>
                      <a:endParaRPr b="1" sz="1300">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Students will share their learnings from their readings with their small groups. Together, they will complete the Causation Graphic Organizer, found on page 3 of the student worksheet. They will determine the three main effects of the coerced labor, rank them, and provide a justification for their ranking.</a:t>
                      </a:r>
                      <a:endParaRPr sz="12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472600">
                <a:tc vMerge="1"/>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TEACHER ACTIONS</a:t>
                      </a:r>
                      <a:endParaRPr sz="1200">
                        <a:solidFill>
                          <a:srgbClr val="000000"/>
                        </a:solidFill>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latin typeface="Inter"/>
                          <a:ea typeface="Inter"/>
                          <a:cs typeface="Inter"/>
                          <a:sym typeface="Inter"/>
                        </a:rPr>
                        <a:t>Instruct students to share their learnings</a:t>
                      </a:r>
                      <a:endParaRPr sz="1200">
                        <a:latin typeface="Inter"/>
                        <a:ea typeface="Inter"/>
                        <a:cs typeface="Inter"/>
                        <a:sym typeface="Inter"/>
                      </a:endParaRPr>
                    </a:p>
                    <a:p>
                      <a:pPr indent="-304800" lvl="0" marL="457200" rtl="0" algn="l">
                        <a:lnSpc>
                          <a:spcPct val="100000"/>
                        </a:lnSpc>
                        <a:spcBef>
                          <a:spcPts val="0"/>
                        </a:spcBef>
                        <a:spcAft>
                          <a:spcPts val="0"/>
                        </a:spcAft>
                        <a:buSzPts val="1200"/>
                        <a:buFont typeface="Inter"/>
                        <a:buAutoNum type="arabicPeriod"/>
                      </a:pPr>
                      <a:r>
                        <a:rPr lang="en" sz="1200">
                          <a:latin typeface="Inter"/>
                          <a:ea typeface="Inter"/>
                          <a:cs typeface="Inter"/>
                          <a:sym typeface="Inter"/>
                        </a:rPr>
                        <a:t>Direct students to the Causation Graphic Organizer</a:t>
                      </a:r>
                      <a:endParaRPr sz="1200">
                        <a:latin typeface="Inter"/>
                        <a:ea typeface="Inter"/>
                        <a:cs typeface="Inter"/>
                        <a:sym typeface="Inter"/>
                      </a:endParaRPr>
                    </a:p>
                    <a:p>
                      <a:pPr indent="-304800" lvl="0" marL="457200" rtl="0" algn="l">
                        <a:lnSpc>
                          <a:spcPct val="100000"/>
                        </a:lnSpc>
                        <a:spcBef>
                          <a:spcPts val="0"/>
                        </a:spcBef>
                        <a:spcAft>
                          <a:spcPts val="0"/>
                        </a:spcAft>
                        <a:buSzPts val="1200"/>
                        <a:buFont typeface="Inter"/>
                        <a:buAutoNum type="arabicPeriod"/>
                      </a:pPr>
                      <a:r>
                        <a:rPr lang="en" sz="1200">
                          <a:latin typeface="Inter"/>
                          <a:ea typeface="Inter"/>
                          <a:cs typeface="Inter"/>
                          <a:sym typeface="Inter"/>
                        </a:rPr>
                        <a:t>Provide instructions and expectations</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STUDENT ACTIONS</a:t>
                      </a:r>
                      <a:endParaRPr sz="1200">
                        <a:solidFill>
                          <a:srgbClr val="000000"/>
                        </a:solidFill>
                        <a:latin typeface="Inter"/>
                        <a:ea typeface="Inter"/>
                        <a:cs typeface="Inter"/>
                        <a:sym typeface="Inter"/>
                      </a:endParaRPr>
                    </a:p>
                    <a:p>
                      <a:pPr indent="-304800" lvl="0" marL="457200" rtl="0" algn="l">
                        <a:lnSpc>
                          <a:spcPct val="100000"/>
                        </a:lnSpc>
                        <a:spcBef>
                          <a:spcPts val="0"/>
                        </a:spcBef>
                        <a:spcAft>
                          <a:spcPts val="0"/>
                        </a:spcAft>
                        <a:buSzPts val="1200"/>
                        <a:buFont typeface="Inter"/>
                        <a:buAutoNum type="arabicPeriod"/>
                      </a:pPr>
                      <a:r>
                        <a:rPr lang="en" sz="1200">
                          <a:latin typeface="Inter"/>
                          <a:ea typeface="Inter"/>
                          <a:cs typeface="Inter"/>
                          <a:sym typeface="Inter"/>
                        </a:rPr>
                        <a:t>Share learnings with small group</a:t>
                      </a:r>
                      <a:endParaRPr sz="1200">
                        <a:latin typeface="Inter"/>
                        <a:ea typeface="Inter"/>
                        <a:cs typeface="Inter"/>
                        <a:sym typeface="Inter"/>
                      </a:endParaRPr>
                    </a:p>
                    <a:p>
                      <a:pPr indent="-304800" lvl="0" marL="457200" rtl="0" algn="l">
                        <a:lnSpc>
                          <a:spcPct val="100000"/>
                        </a:lnSpc>
                        <a:spcBef>
                          <a:spcPts val="0"/>
                        </a:spcBef>
                        <a:spcAft>
                          <a:spcPts val="0"/>
                        </a:spcAft>
                        <a:buSzPts val="1200"/>
                        <a:buFont typeface="Inter"/>
                        <a:buAutoNum type="arabicPeriod"/>
                      </a:pPr>
                      <a:r>
                        <a:rPr lang="en" sz="1200">
                          <a:latin typeface="Inter"/>
                          <a:ea typeface="Inter"/>
                          <a:cs typeface="Inter"/>
                          <a:sym typeface="Inter"/>
                        </a:rPr>
                        <a:t>Complete Causation Graphic Organizer</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bl>
          </a:graphicData>
        </a:graphic>
      </p:graphicFrame>
      <p:sp>
        <p:nvSpPr>
          <p:cNvPr id="70" name="Google Shape;70;p14"/>
          <p:cNvSpPr txBox="1"/>
          <p:nvPr/>
        </p:nvSpPr>
        <p:spPr>
          <a:xfrm>
            <a:off x="-13800" y="0"/>
            <a:ext cx="10072200" cy="4920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900"/>
              <a:buFont typeface="Arial"/>
              <a:buNone/>
            </a:pPr>
            <a:r>
              <a:rPr lang="en" sz="1800">
                <a:solidFill>
                  <a:schemeClr val="dk1"/>
                </a:solidFill>
                <a:latin typeface="Plus Jakarta Sans Medium"/>
                <a:ea typeface="Plus Jakarta Sans Medium"/>
                <a:cs typeface="Plus Jakarta Sans Medium"/>
                <a:sym typeface="Plus Jakarta Sans Medium"/>
              </a:rPr>
              <a:t>           Americas: Colonization &amp; Conquest: Daily Lesson Plan (60 Minutes)</a:t>
            </a:r>
            <a:endParaRPr sz="2100">
              <a:solidFill>
                <a:schemeClr val="dk1"/>
              </a:solidFill>
              <a:latin typeface="Plus Jakarta Sans Medium"/>
              <a:ea typeface="Plus Jakarta Sans Medium"/>
              <a:cs typeface="Plus Jakarta Sans Medium"/>
              <a:sym typeface="Plus Jakarta Sans Medium"/>
            </a:endParaRPr>
          </a:p>
        </p:txBody>
      </p:sp>
      <p:pic>
        <p:nvPicPr>
          <p:cNvPr id="71" name="Google Shape;71;p14"/>
          <p:cNvPicPr preferRelativeResize="0"/>
          <p:nvPr/>
        </p:nvPicPr>
        <p:blipFill>
          <a:blip r:embed="rId4">
            <a:alphaModFix/>
          </a:blip>
          <a:stretch>
            <a:fillRect/>
          </a:stretch>
        </p:blipFill>
        <p:spPr>
          <a:xfrm>
            <a:off x="279881" y="89249"/>
            <a:ext cx="816414" cy="338543"/>
          </a:xfrm>
          <a:prstGeom prst="rect">
            <a:avLst/>
          </a:prstGeom>
          <a:noFill/>
          <a:ln>
            <a:noFill/>
          </a:ln>
        </p:spPr>
      </p:pic>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75" name="Shape 75"/>
        <p:cNvGrpSpPr/>
        <p:nvPr/>
      </p:nvGrpSpPr>
      <p:grpSpPr>
        <a:xfrm>
          <a:off x="0" y="0"/>
          <a:ext cx="0" cy="0"/>
          <a:chOff x="0" y="0"/>
          <a:chExt cx="0" cy="0"/>
        </a:xfrm>
      </p:grpSpPr>
      <p:pic>
        <p:nvPicPr>
          <p:cNvPr id="76" name="Google Shape;76;p15"/>
          <p:cNvPicPr preferRelativeResize="0"/>
          <p:nvPr/>
        </p:nvPicPr>
        <p:blipFill>
          <a:blip r:embed="rId3">
            <a:alphaModFix/>
          </a:blip>
          <a:stretch>
            <a:fillRect/>
          </a:stretch>
        </p:blipFill>
        <p:spPr>
          <a:xfrm>
            <a:off x="493763" y="7223664"/>
            <a:ext cx="333180" cy="333180"/>
          </a:xfrm>
          <a:prstGeom prst="rect">
            <a:avLst/>
          </a:prstGeom>
          <a:noFill/>
          <a:ln>
            <a:noFill/>
          </a:ln>
        </p:spPr>
      </p:pic>
      <p:pic>
        <p:nvPicPr>
          <p:cNvPr id="77" name="Google Shape;77;p15"/>
          <p:cNvPicPr preferRelativeResize="0"/>
          <p:nvPr/>
        </p:nvPicPr>
        <p:blipFill>
          <a:blip r:embed="rId4">
            <a:alphaModFix/>
          </a:blip>
          <a:stretch>
            <a:fillRect/>
          </a:stretch>
        </p:blipFill>
        <p:spPr>
          <a:xfrm>
            <a:off x="279881" y="178497"/>
            <a:ext cx="816414" cy="338543"/>
          </a:xfrm>
          <a:prstGeom prst="rect">
            <a:avLst/>
          </a:prstGeom>
          <a:noFill/>
          <a:ln>
            <a:noFill/>
          </a:ln>
        </p:spPr>
      </p:pic>
      <p:sp>
        <p:nvSpPr>
          <p:cNvPr id="78" name="Google Shape;78;p15"/>
          <p:cNvSpPr txBox="1"/>
          <p:nvPr/>
        </p:nvSpPr>
        <p:spPr>
          <a:xfrm>
            <a:off x="7161344" y="7319330"/>
            <a:ext cx="2381100" cy="2376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79" name="Google Shape;79;p15"/>
          <p:cNvSpPr txBox="1"/>
          <p:nvPr/>
        </p:nvSpPr>
        <p:spPr>
          <a:xfrm>
            <a:off x="3838725" y="7319330"/>
            <a:ext cx="2381100" cy="2376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graphicFrame>
        <p:nvGraphicFramePr>
          <p:cNvPr id="80" name="Google Shape;80;p15"/>
          <p:cNvGraphicFramePr/>
          <p:nvPr/>
        </p:nvGraphicFramePr>
        <p:xfrm>
          <a:off x="355863" y="658325"/>
          <a:ext cx="3000000" cy="3000000"/>
        </p:xfrm>
        <a:graphic>
          <a:graphicData uri="http://schemas.openxmlformats.org/drawingml/2006/table">
            <a:tbl>
              <a:tblPr>
                <a:noFill/>
                <a:tableStyleId>{0236FF18-9829-4178-BC6C-5DE9AC984106}</a:tableStyleId>
              </a:tblPr>
              <a:tblGrid>
                <a:gridCol w="1633350"/>
                <a:gridCol w="4045800"/>
                <a:gridCol w="3669725"/>
              </a:tblGrid>
              <a:tr h="301800">
                <a:tc>
                  <a:txBody>
                    <a:bodyPr/>
                    <a:lstStyle/>
                    <a:p>
                      <a:pPr indent="0" lvl="0" marL="0" rtl="0" algn="l">
                        <a:spcBef>
                          <a:spcPts val="0"/>
                        </a:spcBef>
                        <a:spcAft>
                          <a:spcPts val="0"/>
                        </a:spcAft>
                        <a:buNone/>
                      </a:pPr>
                      <a:r>
                        <a:t/>
                      </a:r>
                      <a:endParaRPr b="1" sz="13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None/>
                      </a:pPr>
                      <a:r>
                        <a:rPr b="1" lang="en" sz="1300">
                          <a:solidFill>
                            <a:schemeClr val="dk1"/>
                          </a:solidFill>
                          <a:latin typeface="Inter"/>
                          <a:ea typeface="Inter"/>
                          <a:cs typeface="Inter"/>
                          <a:sym typeface="Inter"/>
                        </a:rPr>
                        <a:t>LESSON 10: Coerced Labor</a:t>
                      </a:r>
                      <a:r>
                        <a:rPr b="1" lang="en" sz="1300">
                          <a:latin typeface="Inter"/>
                          <a:ea typeface="Inter"/>
                          <a:cs typeface="Inter"/>
                          <a:sym typeface="Inter"/>
                        </a:rPr>
                        <a:t> - Continued</a:t>
                      </a:r>
                      <a:endParaRPr b="1" sz="13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288400">
                <a:tc rowSpan="2">
                  <a:txBody>
                    <a:bodyPr/>
                    <a:lstStyle/>
                    <a:p>
                      <a:pPr indent="0" lvl="0" marL="0" rtl="0" algn="l">
                        <a:spcBef>
                          <a:spcPts val="0"/>
                        </a:spcBef>
                        <a:spcAft>
                          <a:spcPts val="0"/>
                        </a:spcAft>
                        <a:buNone/>
                      </a:pPr>
                      <a:r>
                        <a:rPr b="1" lang="en" sz="1300">
                          <a:latin typeface="Inter"/>
                          <a:ea typeface="Inter"/>
                          <a:cs typeface="Inter"/>
                          <a:sym typeface="Inter"/>
                        </a:rPr>
                        <a:t>ACTIVITY 3 -</a:t>
                      </a:r>
                      <a:endParaRPr b="1" sz="1300">
                        <a:latin typeface="Inter"/>
                        <a:ea typeface="Inter"/>
                        <a:cs typeface="Inter"/>
                        <a:sym typeface="Inter"/>
                      </a:endParaRPr>
                    </a:p>
                    <a:p>
                      <a:pPr indent="0" lvl="0" marL="0" rtl="0" algn="l">
                        <a:spcBef>
                          <a:spcPts val="0"/>
                        </a:spcBef>
                        <a:spcAft>
                          <a:spcPts val="0"/>
                        </a:spcAft>
                        <a:buNone/>
                      </a:pPr>
                      <a:r>
                        <a:rPr b="1" lang="en" sz="1300">
                          <a:latin typeface="Inter"/>
                          <a:ea typeface="Inter"/>
                          <a:cs typeface="Inter"/>
                          <a:sym typeface="Inter"/>
                        </a:rPr>
                        <a:t>EXHIBIT</a:t>
                      </a:r>
                      <a:endParaRPr b="1" sz="1300">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The lesson will end by having students read and view images regarding the impact of European exploration. This will be completed with a formative assessment.</a:t>
                      </a:r>
                      <a:endParaRPr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lang="en" sz="1000">
                          <a:solidFill>
                            <a:schemeClr val="dk1"/>
                          </a:solidFill>
                          <a:latin typeface="Inter"/>
                          <a:ea typeface="Inter"/>
                          <a:cs typeface="Inter"/>
                          <a:sym typeface="Inter"/>
                        </a:rPr>
                        <a:t>†This can also be done on the Thinking Nation platform.</a:t>
                      </a:r>
                      <a:endParaRPr sz="1200">
                        <a:solidFill>
                          <a:schemeClr val="dk1"/>
                        </a:solidFill>
                        <a:latin typeface="Inter"/>
                        <a:ea typeface="Inter"/>
                        <a:cs typeface="Inter"/>
                        <a:sym typeface="Inter"/>
                      </a:endParaRPr>
                    </a:p>
                  </a:txBody>
                  <a:tcPr marT="60500" marB="60500" marR="83125" marL="831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472600">
                <a:tc vMerge="1"/>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TEACHER ACTIONS</a:t>
                      </a:r>
                      <a:endParaRPr sz="1200">
                        <a:solidFill>
                          <a:srgbClr val="000000"/>
                        </a:solidFill>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latin typeface="Inter"/>
                          <a:ea typeface="Inter"/>
                          <a:cs typeface="Inter"/>
                          <a:sym typeface="Inter"/>
                        </a:rPr>
                        <a:t>Direct students to pages 4-6</a:t>
                      </a:r>
                      <a:r>
                        <a:rPr lang="en" sz="1200">
                          <a:latin typeface="Inter"/>
                          <a:ea typeface="Inter"/>
                          <a:cs typeface="Inter"/>
                          <a:sym typeface="Inter"/>
                        </a:rPr>
                        <a:t> (or guide to Thinking Nation platform)</a:t>
                      </a:r>
                      <a:endParaRPr sz="1200">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Optional Extension: Ask students to provide their answers and justifications</a:t>
                      </a:r>
                      <a:endParaRPr sz="1200">
                        <a:solidFill>
                          <a:srgbClr val="000000"/>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STUDENT ACTIONS</a:t>
                      </a:r>
                      <a:endParaRPr sz="1200">
                        <a:solidFill>
                          <a:srgbClr val="000000"/>
                        </a:solidFill>
                        <a:latin typeface="Inter"/>
                        <a:ea typeface="Inter"/>
                        <a:cs typeface="Inter"/>
                        <a:sym typeface="Inter"/>
                      </a:endParaRPr>
                    </a:p>
                    <a:p>
                      <a:pPr indent="-304800" lvl="0" marL="457200" rtl="0" algn="l">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Complete Formative Assessment</a:t>
                      </a:r>
                      <a:r>
                        <a:rPr lang="en" sz="1200">
                          <a:latin typeface="Inter"/>
                          <a:ea typeface="Inter"/>
                          <a:cs typeface="Inter"/>
                          <a:sym typeface="Inter"/>
                        </a:rPr>
                        <a:t>: Euro Exploration</a:t>
                      </a:r>
                      <a:endParaRPr sz="1200">
                        <a:solidFill>
                          <a:srgbClr val="000000"/>
                        </a:solidFill>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Optional Extension: Participate in class discussion regarding answer choices and justifications</a:t>
                      </a:r>
                      <a:endParaRPr sz="1200">
                        <a:solidFill>
                          <a:srgbClr val="000000"/>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r h="530475">
                <a:tc rowSpan="2">
                  <a:txBody>
                    <a:bodyPr/>
                    <a:lstStyle/>
                    <a:p>
                      <a:pPr indent="0" lvl="0" marL="0" rtl="0" algn="l">
                        <a:spcBef>
                          <a:spcPts val="0"/>
                        </a:spcBef>
                        <a:spcAft>
                          <a:spcPts val="0"/>
                        </a:spcAft>
                        <a:buNone/>
                      </a:pPr>
                      <a:r>
                        <a:rPr b="1" lang="en" sz="1300">
                          <a:latin typeface="Inter"/>
                          <a:ea typeface="Inter"/>
                          <a:cs typeface="Inter"/>
                          <a:sym typeface="Inter"/>
                        </a:rPr>
                        <a:t>CONCLUSION</a:t>
                      </a:r>
                      <a:endParaRPr b="1" sz="1300">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Students will complete an </a:t>
                      </a:r>
                      <a:r>
                        <a:rPr lang="en" sz="1200" u="sng">
                          <a:solidFill>
                            <a:schemeClr val="hlink"/>
                          </a:solidFill>
                          <a:latin typeface="Inter"/>
                          <a:ea typeface="Inter"/>
                          <a:cs typeface="Inter"/>
                          <a:sym typeface="Inter"/>
                          <a:hlinkClick r:id="rId5"/>
                        </a:rPr>
                        <a:t>“Exit Ticket” </a:t>
                      </a:r>
                      <a:r>
                        <a:rPr lang="en" sz="1200">
                          <a:solidFill>
                            <a:schemeClr val="dk1"/>
                          </a:solidFill>
                          <a:latin typeface="Inter"/>
                          <a:ea typeface="Inter"/>
                          <a:cs typeface="Inter"/>
                          <a:sym typeface="Inter"/>
                        </a:rPr>
                        <a:t>in which they reflect on their learnings from the day using the Triangle, Square, Circle approach. The questions will reinforce the supporting question, will demonstrate their understanding, and provide feedback about concepts that need review or further explanations.</a:t>
                      </a:r>
                      <a:endParaRPr sz="1200">
                        <a:solidFill>
                          <a:schemeClr val="dk1"/>
                        </a:solidFill>
                        <a:latin typeface="Inter"/>
                        <a:ea typeface="Inter"/>
                        <a:cs typeface="Inter"/>
                        <a:sym typeface="Inter"/>
                      </a:endParaRPr>
                    </a:p>
                  </a:txBody>
                  <a:tcPr marT="60500" marB="60500" marR="83125" marL="831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630125">
                <a:tc vMerge="1"/>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TEACHER ACTIONS</a:t>
                      </a:r>
                      <a:endParaRPr sz="1200">
                        <a:solidFill>
                          <a:srgbClr val="000000"/>
                        </a:solidFill>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Hand out Exit Ticket and explain what each shape means</a:t>
                      </a:r>
                      <a:endParaRPr sz="1200">
                        <a:solidFill>
                          <a:srgbClr val="000000"/>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STUDENT ACTIONS</a:t>
                      </a:r>
                      <a:endParaRPr sz="1200">
                        <a:solidFill>
                          <a:srgbClr val="000000"/>
                        </a:solidFill>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Answer the Exit Ticket questions</a:t>
                      </a:r>
                      <a:endParaRPr sz="1200">
                        <a:solidFill>
                          <a:srgbClr val="000000"/>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r h="630125">
                <a:tc>
                  <a:txBody>
                    <a:bodyPr/>
                    <a:lstStyle/>
                    <a:p>
                      <a:pPr indent="0" lvl="0" marL="0" rtl="0" algn="l">
                        <a:spcBef>
                          <a:spcPts val="0"/>
                        </a:spcBef>
                        <a:spcAft>
                          <a:spcPts val="0"/>
                        </a:spcAft>
                        <a:buNone/>
                      </a:pPr>
                      <a:r>
                        <a:rPr b="1" lang="en" sz="1300">
                          <a:latin typeface="Inter"/>
                          <a:ea typeface="Inter"/>
                          <a:cs typeface="Inter"/>
                          <a:sym typeface="Inter"/>
                        </a:rPr>
                        <a:t>STANDARD(S)</a:t>
                      </a:r>
                      <a:endParaRPr b="1" sz="13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2.12 Evaluate the motivations for European maritime expeditions across the Atlantic Ocean and the impact of ideology, disease, and inherited and revised technologies on systems of enslavement and colonization. </a:t>
                      </a:r>
                      <a:endParaRPr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2.13 Analyze government structures, technological innovations and geographical features of empires and city states across the Americas to evaluate the drastic impact of European colonization on Indigenous societies, including the Aztec and Incan Empires.</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bl>
          </a:graphicData>
        </a:graphic>
      </p:graphicFrame>
      <p:sp>
        <p:nvSpPr>
          <p:cNvPr id="81" name="Google Shape;81;p15"/>
          <p:cNvSpPr txBox="1"/>
          <p:nvPr/>
        </p:nvSpPr>
        <p:spPr>
          <a:xfrm>
            <a:off x="-13800" y="0"/>
            <a:ext cx="10072200" cy="4920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900"/>
              <a:buFont typeface="Arial"/>
              <a:buNone/>
            </a:pPr>
            <a:r>
              <a:rPr lang="en" sz="1800">
                <a:solidFill>
                  <a:schemeClr val="dk1"/>
                </a:solidFill>
                <a:latin typeface="Plus Jakarta Sans Medium"/>
                <a:ea typeface="Plus Jakarta Sans Medium"/>
                <a:cs typeface="Plus Jakarta Sans Medium"/>
                <a:sym typeface="Plus Jakarta Sans Medium"/>
              </a:rPr>
              <a:t>           Americas: Colonization &amp; Conquest: Daily Lesson Plan (60 Minutes)</a:t>
            </a:r>
            <a:endParaRPr sz="2100">
              <a:solidFill>
                <a:schemeClr val="dk1"/>
              </a:solidFill>
              <a:latin typeface="Plus Jakarta Sans Medium"/>
              <a:ea typeface="Plus Jakarta Sans Medium"/>
              <a:cs typeface="Plus Jakarta Sans Medium"/>
              <a:sym typeface="Plus Jakarta Sans Medium"/>
            </a:endParaRPr>
          </a:p>
        </p:txBody>
      </p:sp>
      <p:pic>
        <p:nvPicPr>
          <p:cNvPr id="82" name="Google Shape;82;p15"/>
          <p:cNvPicPr preferRelativeResize="0"/>
          <p:nvPr/>
        </p:nvPicPr>
        <p:blipFill>
          <a:blip r:embed="rId4">
            <a:alphaModFix/>
          </a:blip>
          <a:stretch>
            <a:fillRect/>
          </a:stretch>
        </p:blipFill>
        <p:spPr>
          <a:xfrm>
            <a:off x="279881" y="89249"/>
            <a:ext cx="816414" cy="338543"/>
          </a:xfrm>
          <a:prstGeom prst="rect">
            <a:avLst/>
          </a:prstGeom>
          <a:noFill/>
          <a:ln>
            <a:noFill/>
          </a:ln>
        </p:spPr>
      </p:pic>
    </p:spTree>
  </p:cSld>
  <p:clrMapOvr>
    <a:masterClrMapping/>
  </p:clrMapOvr>
</p:sld>
</file>

<file path=ppt/theme/theme1.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E95C3D"/>
      </a:accent1>
      <a:accent2>
        <a:srgbClr val="212121"/>
      </a:accent2>
      <a:accent3>
        <a:srgbClr val="78909C"/>
      </a:accent3>
      <a:accent4>
        <a:srgbClr val="FFAB40"/>
      </a:accent4>
      <a:accent5>
        <a:srgbClr val="0097A7"/>
      </a:accent5>
      <a:accent6>
        <a:srgbClr val="F1AF4B"/>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