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7575912-91FC-4FE5-83BF-92782056F7BC}">
  <a:tblStyle styleId="{27575912-91FC-4FE5-83BF-92782056F7B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48BC41F-E96B-4B48-9430-6FBA608AFB4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6f90b32bc2_0_9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6f90b32bc2_0_9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6f917323a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6f917323a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6f90b32bc2_0_18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6f90b32bc2_0_18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{27575912-91FC-4FE5-83BF-92782056F7BC}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{27575912-91FC-4FE5-83BF-92782056F7BC}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statistical data relating to the population and particular groups within it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“Estimating the size of indigenous populations in Latin America and accounting for their demographic development is a most difficult - if not impossible - task. The… debate about native demographic history in the Americas has concerned the magnitude of the demographic collapse following the European conquests…”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Steinar A. Saether, “Counting Indians: Census Categories in Late Colonial and Early 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Republican Spanish America,” 2011.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Demographics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2" type="body"/>
          </p:nvPr>
        </p:nvSpPr>
        <p:spPr>
          <a:xfrm>
            <a:off x="3541400" y="29200"/>
            <a:ext cx="22398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Anticipatory Guide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193575" y="360350"/>
            <a:ext cx="8760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“Before Lesson” column, write an “A” if you agree or a “D” if you disagree with the statement in the row. Then, using the “After Lesson” Column, reevaluate the statement and write an “A” or a “D” with an explanation to reflect your informed opinion.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0" name="Google Shape;100;p15"/>
          <p:cNvGraphicFramePr/>
          <p:nvPr/>
        </p:nvGraphicFramePr>
        <p:xfrm>
          <a:off x="570900" y="866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{E48BC41F-E96B-4B48-9430-6FBA608AFB48}</a:tableStyleId>
              </a:tblPr>
              <a:tblGrid>
                <a:gridCol w="1144500"/>
                <a:gridCol w="3285975"/>
                <a:gridCol w="3799125"/>
              </a:tblGrid>
              <a:tr h="296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Before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Statement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2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Americas contained tens of millions of Indigenous people in the 1490s.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American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Indigenous populations were stable during Spanish colonization.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demographic collapse of Indigenous peoples fueled transatlantic slave trade.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All American Indigenous populations changed similarly under Spanish rule.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Diseases brought by Europeans were the primary cause of demographic decline.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8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Spanish fully documented the demographics of Indigenous populations.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1" name="Google Shape;101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