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1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6.xml"/>
  <Override ContentType="application/vnd.openxmlformats-officedocument.presentationml.slideLayout+xml" PartName="/ppt/slideLayouts/slideLayout21.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3" r:id="rId5"/>
    <p:sldMasterId id="2147483674"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BAD94704-FC41-4DEE-ACD6-46E2FDC70346}">
  <a:tblStyle styleId="{BAD94704-FC41-4DEE-ACD6-46E2FDC70346}"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44654FBF-8ED6-4D8C-B9E4-7CD9ED7A00AC}"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3.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4" name="Shape 144"/>
        <p:cNvGrpSpPr/>
        <p:nvPr/>
      </p:nvGrpSpPr>
      <p:grpSpPr>
        <a:xfrm>
          <a:off x="0" y="0"/>
          <a:ext cx="0" cy="0"/>
          <a:chOff x="0" y="0"/>
          <a:chExt cx="0" cy="0"/>
        </a:xfrm>
      </p:grpSpPr>
      <p:sp>
        <p:nvSpPr>
          <p:cNvPr id="145" name="Google Shape;145;g36f90b32bc2_0_28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g36f90b32bc2_0_28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g36f917323cd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g36f917323cd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8" name="Shape 158"/>
        <p:cNvGrpSpPr/>
        <p:nvPr/>
      </p:nvGrpSpPr>
      <p:grpSpPr>
        <a:xfrm>
          <a:off x="0" y="0"/>
          <a:ext cx="0" cy="0"/>
          <a:chOff x="0" y="0"/>
          <a:chExt cx="0" cy="0"/>
        </a:xfrm>
      </p:grpSpPr>
      <p:sp>
        <p:nvSpPr>
          <p:cNvPr id="159" name="Google Shape;159;g36f90b32bc2_0_18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0" name="Google Shape;160;g36f90b32bc2_0_184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63" name="Shape 63"/>
        <p:cNvGrpSpPr/>
        <p:nvPr/>
      </p:nvGrpSpPr>
      <p:grpSpPr>
        <a:xfrm>
          <a:off x="0" y="0"/>
          <a:ext cx="0" cy="0"/>
          <a:chOff x="0" y="0"/>
          <a:chExt cx="0" cy="0"/>
        </a:xfrm>
      </p:grpSpPr>
      <p:sp>
        <p:nvSpPr>
          <p:cNvPr id="64" name="Google Shape;64;p15"/>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75" name="Shape 75"/>
        <p:cNvGrpSpPr/>
        <p:nvPr/>
      </p:nvGrpSpPr>
      <p:grpSpPr>
        <a:xfrm>
          <a:off x="0" y="0"/>
          <a:ext cx="0" cy="0"/>
          <a:chOff x="0" y="0"/>
          <a:chExt cx="0" cy="0"/>
        </a:xfrm>
      </p:grpSpPr>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79" name="Shape 79"/>
        <p:cNvGrpSpPr/>
        <p:nvPr/>
      </p:nvGrpSpPr>
      <p:grpSpPr>
        <a:xfrm>
          <a:off x="0" y="0"/>
          <a:ext cx="0" cy="0"/>
          <a:chOff x="0" y="0"/>
          <a:chExt cx="0" cy="0"/>
        </a:xfrm>
      </p:grpSpPr>
      <p:sp>
        <p:nvSpPr>
          <p:cNvPr id="80" name="Google Shape;80;p18"/>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91" name="Shape 91"/>
        <p:cNvGrpSpPr/>
        <p:nvPr/>
      </p:nvGrpSpPr>
      <p:grpSpPr>
        <a:xfrm>
          <a:off x="0" y="0"/>
          <a:ext cx="0" cy="0"/>
          <a:chOff x="0" y="0"/>
          <a:chExt cx="0" cy="0"/>
        </a:xfrm>
      </p:grpSpPr>
      <p:sp>
        <p:nvSpPr>
          <p:cNvPr id="92" name="Google Shape;92;p20"/>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3" name="Google Shape;93;p20"/>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94" name="Google Shape;94;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5" name="Google Shape;95;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97" name="Shape 97"/>
        <p:cNvGrpSpPr/>
        <p:nvPr/>
      </p:nvGrpSpPr>
      <p:grpSpPr>
        <a:xfrm>
          <a:off x="0" y="0"/>
          <a:ext cx="0" cy="0"/>
          <a:chOff x="0" y="0"/>
          <a:chExt cx="0" cy="0"/>
        </a:xfrm>
      </p:grpSpPr>
      <p:sp>
        <p:nvSpPr>
          <p:cNvPr id="98" name="Google Shape;98;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9" name="Google Shape;99;p21"/>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0" name="Google Shape;100;p21"/>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1" name="Google Shape;101;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2" name="Google Shape;102;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3" name="Google Shape;103;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104" name="Shape 104"/>
        <p:cNvGrpSpPr/>
        <p:nvPr/>
      </p:nvGrpSpPr>
      <p:grpSpPr>
        <a:xfrm>
          <a:off x="0" y="0"/>
          <a:ext cx="0" cy="0"/>
          <a:chOff x="0" y="0"/>
          <a:chExt cx="0" cy="0"/>
        </a:xfrm>
      </p:grpSpPr>
      <p:sp>
        <p:nvSpPr>
          <p:cNvPr id="105" name="Google Shape;105;p22"/>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6" name="Google Shape;106;p22"/>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7" name="Google Shape;107;p22"/>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8" name="Google Shape;108;p22"/>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9" name="Google Shape;109;p22"/>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13" name="Shape 113"/>
        <p:cNvGrpSpPr/>
        <p:nvPr/>
      </p:nvGrpSpPr>
      <p:grpSpPr>
        <a:xfrm>
          <a:off x="0" y="0"/>
          <a:ext cx="0" cy="0"/>
          <a:chOff x="0" y="0"/>
          <a:chExt cx="0" cy="0"/>
        </a:xfrm>
      </p:grpSpPr>
      <p:sp>
        <p:nvSpPr>
          <p:cNvPr id="114" name="Google Shape;114;p23"/>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6" name="Google Shape;116;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7" name="Google Shape;117;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18" name="Shape 118"/>
        <p:cNvGrpSpPr/>
        <p:nvPr/>
      </p:nvGrpSpPr>
      <p:grpSpPr>
        <a:xfrm>
          <a:off x="0" y="0"/>
          <a:ext cx="0" cy="0"/>
          <a:chOff x="0" y="0"/>
          <a:chExt cx="0" cy="0"/>
        </a:xfrm>
      </p:grpSpPr>
      <p:sp>
        <p:nvSpPr>
          <p:cNvPr id="119" name="Google Shape;119;p2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0" name="Google Shape;120;p2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21" name="Google Shape;121;p2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2" name="Google Shape;122;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25" name="Shape 125"/>
        <p:cNvGrpSpPr/>
        <p:nvPr/>
      </p:nvGrpSpPr>
      <p:grpSpPr>
        <a:xfrm>
          <a:off x="0" y="0"/>
          <a:ext cx="0" cy="0"/>
          <a:chOff x="0" y="0"/>
          <a:chExt cx="0" cy="0"/>
        </a:xfrm>
      </p:grpSpPr>
      <p:sp>
        <p:nvSpPr>
          <p:cNvPr id="126" name="Google Shape;126;p25"/>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7" name="Google Shape;127;p25"/>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28" name="Google Shape;128;p25"/>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32" name="Shape 132"/>
        <p:cNvGrpSpPr/>
        <p:nvPr/>
      </p:nvGrpSpPr>
      <p:grpSpPr>
        <a:xfrm>
          <a:off x="0" y="0"/>
          <a:ext cx="0" cy="0"/>
          <a:chOff x="0" y="0"/>
          <a:chExt cx="0" cy="0"/>
        </a:xfrm>
      </p:grpSpPr>
      <p:sp>
        <p:nvSpPr>
          <p:cNvPr id="133" name="Google Shape;133;p2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34" name="Google Shape;134;p26"/>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35" name="Google Shape;135;p2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6" name="Google Shape;136;p2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7" name="Google Shape;137;p2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38" name="Shape 138"/>
        <p:cNvGrpSpPr/>
        <p:nvPr/>
      </p:nvGrpSpPr>
      <p:grpSpPr>
        <a:xfrm>
          <a:off x="0" y="0"/>
          <a:ext cx="0" cy="0"/>
          <a:chOff x="0" y="0"/>
          <a:chExt cx="0" cy="0"/>
        </a:xfrm>
      </p:grpSpPr>
      <p:sp>
        <p:nvSpPr>
          <p:cNvPr id="139" name="Google Shape;139;p27"/>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40" name="Google Shape;140;p27"/>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41" name="Google Shape;141;p2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2" name="Google Shape;142;p2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3" name="Google Shape;143;p2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3.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5.xml"/><Relationship Id="rId10" Type="http://schemas.openxmlformats.org/officeDocument/2006/relationships/slideLayout" Target="../slideLayouts/slideLayout24.xml"/><Relationship Id="rId12" Type="http://schemas.openxmlformats.org/officeDocument/2006/relationships/theme" Target="../theme/theme1.xml"/><Relationship Id="rId1" Type="http://schemas.openxmlformats.org/officeDocument/2006/relationships/slideLayout" Target="../slideLayouts/slideLayout15.xml"/><Relationship Id="rId2" Type="http://schemas.openxmlformats.org/officeDocument/2006/relationships/slideLayout" Target="../slideLayouts/slideLayout16.xml"/><Relationship Id="rId3" Type="http://schemas.openxmlformats.org/officeDocument/2006/relationships/slideLayout" Target="../slideLayouts/slideLayout17.xml"/><Relationship Id="rId4" Type="http://schemas.openxmlformats.org/officeDocument/2006/relationships/slideLayout" Target="../slideLayouts/slideLayout18.xml"/><Relationship Id="rId9" Type="http://schemas.openxmlformats.org/officeDocument/2006/relationships/slideLayout" Target="../slideLayouts/slideLayout23.xml"/><Relationship Id="rId5" Type="http://schemas.openxmlformats.org/officeDocument/2006/relationships/slideLayout" Target="../slideLayouts/slideLayout19.xml"/><Relationship Id="rId6" Type="http://schemas.openxmlformats.org/officeDocument/2006/relationships/slideLayout" Target="../slideLayouts/slideLayout20.xml"/><Relationship Id="rId7" Type="http://schemas.openxmlformats.org/officeDocument/2006/relationships/slideLayout" Target="../slideLayouts/slideLayout21.xml"/><Relationship Id="rId8"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9" name="Shape 69"/>
        <p:cNvGrpSpPr/>
        <p:nvPr/>
      </p:nvGrpSpPr>
      <p:grpSpPr>
        <a:xfrm>
          <a:off x="0" y="0"/>
          <a:ext cx="0" cy="0"/>
          <a:chOff x="0" y="0"/>
          <a:chExt cx="0" cy="0"/>
        </a:xfrm>
      </p:grpSpPr>
      <p:sp>
        <p:nvSpPr>
          <p:cNvPr id="70" name="Google Shape;70;p1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1" name="Google Shape;71;p16"/>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3" name="Google Shape;73;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4" name="Google Shape;74;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7" name="Shape 147"/>
        <p:cNvGrpSpPr/>
        <p:nvPr/>
      </p:nvGrpSpPr>
      <p:grpSpPr>
        <a:xfrm>
          <a:off x="0" y="0"/>
          <a:ext cx="0" cy="0"/>
          <a:chOff x="0" y="0"/>
          <a:chExt cx="0" cy="0"/>
        </a:xfrm>
      </p:grpSpPr>
      <p:graphicFrame>
        <p:nvGraphicFramePr>
          <p:cNvPr id="148" name="Google Shape;148;p28"/>
          <p:cNvGraphicFramePr/>
          <p:nvPr/>
        </p:nvGraphicFramePr>
        <p:xfrm>
          <a:off x="0" y="0"/>
          <a:ext cx="3000000" cy="3000000"/>
        </p:xfrm>
        <a:graphic>
          <a:graphicData uri="http://schemas.openxmlformats.org/drawingml/2006/table">
            <a:tbl>
              <a:tblPr bandRow="1" firstRow="1">
                <a:noFill/>
                <a:tableStyleId>{BAD94704-FC41-4DEE-ACD6-46E2FDC70346}</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9" name="Google Shape;149;p28"/>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0" name="Google Shape;150;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graphicFrame>
        <p:nvGraphicFramePr>
          <p:cNvPr id="155" name="Google Shape;155;p29"/>
          <p:cNvGraphicFramePr/>
          <p:nvPr/>
        </p:nvGraphicFramePr>
        <p:xfrm>
          <a:off x="0" y="0"/>
          <a:ext cx="3000000" cy="3000000"/>
        </p:xfrm>
        <a:graphic>
          <a:graphicData uri="http://schemas.openxmlformats.org/drawingml/2006/table">
            <a:tbl>
              <a:tblPr bandRow="1" firstRow="1">
                <a:noFill/>
                <a:tableStyleId>{BAD94704-FC41-4DEE-ACD6-46E2FDC70346}</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rPr lang="en">
                          <a:latin typeface="Inter"/>
                          <a:ea typeface="Inter"/>
                          <a:cs typeface="Inter"/>
                          <a:sym typeface="Inter"/>
                        </a:rPr>
                        <a:t>a network of settlements established by the Spanish Empire in the Americas, aimed at converting Native Americans to Catholicism, integrating them into Spanish society, and teaching them European customs, all while often forcing them to live and work on the mission grounds</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a:latin typeface="Inter"/>
                          <a:ea typeface="Inter"/>
                          <a:cs typeface="Inter"/>
                          <a:sym typeface="Inter"/>
                        </a:rPr>
                        <a:t>“Up to now, the literature on the Jesuit missions in the Río de la Plata written from a Eurocentric viewpoint… Scholars have traditionally depicted mission Indians as passive receptors of European culture and institutions, rather than as agents who helped shape a major part of their own history.”</a:t>
                      </a:r>
                      <a:endParaRPr>
                        <a:latin typeface="Inter"/>
                        <a:ea typeface="Inter"/>
                        <a:cs typeface="Inter"/>
                        <a:sym typeface="Inter"/>
                      </a:endParaRPr>
                    </a:p>
                    <a:p>
                      <a:pPr indent="-317500" lvl="0" marL="457200" rtl="0" algn="r">
                        <a:spcBef>
                          <a:spcPts val="0"/>
                        </a:spcBef>
                        <a:spcAft>
                          <a:spcPts val="0"/>
                        </a:spcAft>
                        <a:buClr>
                          <a:schemeClr val="dk1"/>
                        </a:buClr>
                        <a:buSzPts val="1400"/>
                        <a:buFont typeface="Inter"/>
                        <a:buChar char="-"/>
                      </a:pPr>
                      <a:r>
                        <a:rPr lang="en">
                          <a:latin typeface="Inter"/>
                          <a:ea typeface="Inter"/>
                          <a:cs typeface="Inter"/>
                          <a:sym typeface="Inter"/>
                        </a:rPr>
                        <a:t>Barbara Ganson, </a:t>
                      </a:r>
                      <a:r>
                        <a:rPr i="1" lang="en">
                          <a:latin typeface="Inter"/>
                          <a:ea typeface="Inter"/>
                          <a:cs typeface="Inter"/>
                          <a:sym typeface="Inter"/>
                        </a:rPr>
                        <a:t>The Guaraní Under Spanish Rule in the Río de la Plata</a:t>
                      </a:r>
                      <a:r>
                        <a:rPr lang="en">
                          <a:latin typeface="Inter"/>
                          <a:ea typeface="Inter"/>
                          <a:cs typeface="Inter"/>
                          <a:sym typeface="Inter"/>
                        </a:rPr>
                        <a:t>, 2003.</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56" name="Google Shape;156;p29"/>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Mission System</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7" name="Google Shape;157;p29"/>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1" name="Shape 161"/>
        <p:cNvGrpSpPr/>
        <p:nvPr/>
      </p:nvGrpSpPr>
      <p:grpSpPr>
        <a:xfrm>
          <a:off x="0" y="0"/>
          <a:ext cx="0" cy="0"/>
          <a:chOff x="0" y="0"/>
          <a:chExt cx="0" cy="0"/>
        </a:xfrm>
      </p:grpSpPr>
      <p:sp>
        <p:nvSpPr>
          <p:cNvPr id="162" name="Google Shape;162;p30"/>
          <p:cNvSpPr txBox="1"/>
          <p:nvPr>
            <p:ph idx="2" type="body"/>
          </p:nvPr>
        </p:nvSpPr>
        <p:spPr>
          <a:xfrm>
            <a:off x="3898350" y="-47000"/>
            <a:ext cx="1347300" cy="341100"/>
          </a:xfrm>
          <a:prstGeom prst="rect">
            <a:avLst/>
          </a:prstGeom>
        </p:spPr>
        <p:txBody>
          <a:bodyPr anchorCtr="0" anchor="ctr" bIns="34275" lIns="68575" spcFirstLastPara="1" rIns="68575" wrap="square" tIns="34275">
            <a:noAutofit/>
          </a:bodyPr>
          <a:lstStyle/>
          <a:p>
            <a:pPr indent="0" lvl="0" marL="0" rtl="0" algn="ctr">
              <a:spcBef>
                <a:spcPts val="800"/>
              </a:spcBef>
              <a:spcAft>
                <a:spcPts val="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163" name="Google Shape;163;p30"/>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64" name="Google Shape;164;p30"/>
          <p:cNvGraphicFramePr/>
          <p:nvPr/>
        </p:nvGraphicFramePr>
        <p:xfrm>
          <a:off x="612375" y="713825"/>
          <a:ext cx="3000000" cy="3000000"/>
        </p:xfrm>
        <a:graphic>
          <a:graphicData uri="http://schemas.openxmlformats.org/drawingml/2006/table">
            <a:tbl>
              <a:tblPr>
                <a:noFill/>
                <a:tableStyleId>{44654FBF-8ED6-4D8C-B9E4-7CD9ED7A00AC}</a:tableStyleId>
              </a:tblPr>
              <a:tblGrid>
                <a:gridCol w="2725875"/>
                <a:gridCol w="2725875"/>
                <a:gridCol w="2725875"/>
              </a:tblGrid>
              <a:tr h="381000">
                <a:tc gridSpan="3">
                  <a:txBody>
                    <a:bodyPr/>
                    <a:lstStyle/>
                    <a:p>
                      <a:pPr indent="0" lvl="0" marL="0" rtl="0" algn="ctr">
                        <a:spcBef>
                          <a:spcPts val="0"/>
                        </a:spcBef>
                        <a:spcAft>
                          <a:spcPts val="0"/>
                        </a:spcAft>
                        <a:buClr>
                          <a:schemeClr val="dk1"/>
                        </a:buClr>
                        <a:buSzPts val="1100"/>
                        <a:buFont typeface="Arial"/>
                        <a:buNone/>
                      </a:pPr>
                      <a:r>
                        <a:rPr b="1" lang="en" sz="1000">
                          <a:solidFill>
                            <a:schemeClr val="dk1"/>
                          </a:solidFill>
                          <a:latin typeface="Inter"/>
                          <a:ea typeface="Inter"/>
                          <a:cs typeface="Inter"/>
                          <a:sym typeface="Inter"/>
                        </a:rPr>
                        <a:t>Topic: Impacts of European Colonization On Indigenous Populations </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65" name="Google Shape;165;p30"/>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