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E7575DE-E6AD-40C7-8645-73B13F16C923}">
  <a:tblStyle styleId="{CE7575DE-E6AD-40C7-8645-73B13F16C92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5d06efdff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25d06efdf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presentation/d/1mXKUuwU_wpimXKSTu_lA_nRBJm1GlU1_wbmAGqtImz8/view" TargetMode="External"/><Relationship Id="rId10" Type="http://schemas.openxmlformats.org/officeDocument/2006/relationships/hyperlink" Target="https://docs.google.com/presentation/d/1Bx78Yx-n8SPG5zXmCPiUN_X8TwJv60Vz1GfltjSGj4g/view" TargetMode="External"/><Relationship Id="rId13" Type="http://schemas.openxmlformats.org/officeDocument/2006/relationships/hyperlink" Target="https://docs.google.com/presentation/d/1Hpk0sp2An2lGnOLHkvB2_G14VkQGn9k-Pxl4UBxrVUk/view" TargetMode="External"/><Relationship Id="rId12" Type="http://schemas.openxmlformats.org/officeDocument/2006/relationships/hyperlink" Target="https://docs.google.com/presentation/d/1ulRPfA6v-o5oKvVvuTX5ZOar5PNvRVAGHjAAUTQBbc4/view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hyperlink" Target="https://docs.google.com/presentation/d/1OaJ8qBBaJuvWsY4w8guqn1rJbbBFvPq_xbO0CpJrZl8/view" TargetMode="External"/><Relationship Id="rId5" Type="http://schemas.openxmlformats.org/officeDocument/2006/relationships/hyperlink" Target="https://docs.google.com/presentation/d/1mXKUuwU_wpimXKSTu_lA_nRBJm1GlU1_wbmAGqtImz8/view" TargetMode="External"/><Relationship Id="rId6" Type="http://schemas.openxmlformats.org/officeDocument/2006/relationships/hyperlink" Target="https://docs.google.com/presentation/d/1ulRPfA6v-o5oKvVvuTX5ZOar5PNvRVAGHjAAUTQBbc4/view" TargetMode="External"/><Relationship Id="rId7" Type="http://schemas.openxmlformats.org/officeDocument/2006/relationships/hyperlink" Target="https://docs.google.com/presentation/d/1Hpk0sp2An2lGnOLHkvB2_G14VkQGn9k-Pxl4UBxrVUk/view" TargetMode="External"/><Relationship Id="rId8" Type="http://schemas.openxmlformats.org/officeDocument/2006/relationships/hyperlink" Target="https://docs.google.com/presentation/d/1mUTwBslfnnaVJ_wnbe0RNoKcvCfpcw0xONwVfEGE_20/vie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mUTwBslfnnaVJ_wnbe0RNoKcvCfpcw0xONwVfEGE_20/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{CE7575DE-E6AD-40C7-8645-73B13F16C923}</a:tableStyleId>
              </a:tblPr>
              <a:tblGrid>
                <a:gridCol w="1633350"/>
                <a:gridCol w="4045800"/>
                <a:gridCol w="3669725"/>
              </a:tblGrid>
              <a:tr h="348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11: Disease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1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How significant was the role of disease in reshaping the demographics of Indigenous societies?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90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68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Do Firsts + Exemplars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Disease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Disease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Exit Tickets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Do First Options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Printed Student Handouts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15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Demographics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Anticipatory Guide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030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1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Disease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introduce the supporting question and the concept of blog posts (slides 1-2). Students will then read an excerpt from an article from Origins: Current Events in Historical Perspective by Ohio State University entitled “Early American Contagions” by Cameron Shriver and answer the questions.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803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If desired, break students into pairs or small groups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3"/>
                        </a:rPr>
                        <a:t>Disease Student Worksheet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with the article excerpt and questions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(pages 1-2)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article and answer the questions on the Student Worksheet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Americas: Colonization &amp; Conquest: Daily Lesson Plan (90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{CE7575DE-E6AD-40C7-8645-73B13F16C923}</a:tableStyleId>
              </a:tblPr>
              <a:tblGrid>
                <a:gridCol w="1633350"/>
                <a:gridCol w="4045800"/>
                <a:gridCol w="3669725"/>
              </a:tblGrid>
              <a:tr h="301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11: Disease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15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slides 3-4, explain the process of creating a blog post. Students will begin by researching the diseases brought to the Americas using links provided. They will read primary sources to continue their learnings and to find a quote to include. They will demonstrate their learnings by creating a blog post and may use the template provided if desired.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26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the instructions for the blog post (page 3 of student worksheet)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Ensure access to technology for research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primary sources and blog post template (pages 4-7)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Conduct research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Read primary sources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template, if desired, to write a blog post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84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Optional: Students will finish the second portion of their Anticipatory Guide from their Do First activity.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26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back to the Anticipatory Guide they started for their Do First activity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second part of the Anticipatory Guide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04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slide 5, explain how to evaluate and offer feedback in a peer assessment. Students will complete an exit ticket where they read another student’s blog post and evaluate it using the rubric and feedback questions.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30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slide 5 to guide students through peer evaluations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partners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exit ticket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Meet with partner and exchange blog posts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exit ticket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2.12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Evaluate the motivations for European maritime expeditions across the Atlantic Ocean and the impact of ideology, disease, and inherited and revised technologies on systems of enslavement and colonization.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Americas: Colonization &amp; Conquest: Daily Lesson Plan (90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