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alant"/>
      <p:bold r:id="rId10"/>
    </p:embeddedFont>
    <p:embeddedFont>
      <p:font typeface="Inter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11637599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11637599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1163759912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1163759912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1163759912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1163759912_0_1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1163759912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31163759912_0_2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007" y="1371164"/>
            <a:ext cx="7040100" cy="10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RESISTANCE</a:t>
            </a:r>
            <a:endParaRPr sz="7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3458604"/>
            <a:ext cx="6312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Americas: Conquest &amp; Colonization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indigenous populations resist European conquest and colonization?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CLASS DISCUSSION</a:t>
            </a:r>
            <a:endParaRPr sz="700"/>
          </a:p>
        </p:txBody>
      </p:sp>
      <p:grpSp>
        <p:nvGrpSpPr>
          <p:cNvPr id="97" name="Google Shape;97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8" name="Google Shape;98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02" name="Google Shape;102;p15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3" name="Google Shape;103;p15"/>
          <p:cNvSpPr txBox="1"/>
          <p:nvPr/>
        </p:nvSpPr>
        <p:spPr>
          <a:xfrm>
            <a:off x="604826" y="1448000"/>
            <a:ext cx="4703700" cy="12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a time when you had to resist something. What did you push back against and why?</a:t>
            </a:r>
            <a:endParaRPr sz="700"/>
          </a:p>
        </p:txBody>
      </p:sp>
      <p:grpSp>
        <p:nvGrpSpPr>
          <p:cNvPr id="104" name="Google Shape;104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5" name="Google Shape;105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9" name="Google Shape;109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0" name="Google Shape;110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1" name="Google Shape;111;p15"/>
          <p:cNvGrpSpPr/>
          <p:nvPr/>
        </p:nvGrpSpPr>
        <p:grpSpPr>
          <a:xfrm>
            <a:off x="5417846" y="1146257"/>
            <a:ext cx="2944583" cy="2296282"/>
            <a:chOff x="5376825" y="1512437"/>
            <a:chExt cx="3094350" cy="2481394"/>
          </a:xfrm>
        </p:grpSpPr>
        <p:sp>
          <p:nvSpPr>
            <p:cNvPr id="112" name="Google Shape;112;p15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19" name="Google Shape;119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" name="Google Shape;120;p15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/>
        </p:nvSpPr>
        <p:spPr>
          <a:xfrm>
            <a:off x="895670" y="1447990"/>
            <a:ext cx="73527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With your group, list as many ways people can resist that you can </a:t>
            </a: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</a:t>
            </a: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of.</a:t>
            </a:r>
            <a:endParaRPr sz="700"/>
          </a:p>
        </p:txBody>
      </p:sp>
      <p:sp>
        <p:nvSpPr>
          <p:cNvPr id="126" name="Google Shape;126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7" name="Google Shape;127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8" name="Google Shape;128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32" name="Google Shape;132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3" name="Google Shape;133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4" name="Google Shape;134;p16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HOW CAN YOU RESIST?</a:t>
            </a:r>
            <a:endParaRPr sz="700"/>
          </a:p>
        </p:txBody>
      </p:sp>
      <p:grpSp>
        <p:nvGrpSpPr>
          <p:cNvPr id="135" name="Google Shape;135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6" name="Google Shape;136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37" name="Google Shape;137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9" name="Google Shape;139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800" u="none" cap="none" strike="noStrike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0" name="Google Shape;140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