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16BF9DA-2971-4C38-9046-818A6D95CCDF}">
  <a:tblStyle styleId="{B16BF9DA-2971-4C38-9046-818A6D95CCD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eef55515a_0_0:notes"/>
          <p:cNvSpPr/>
          <p:nvPr>
            <p:ph idx="2" type="sldImg"/>
          </p:nvPr>
        </p:nvSpPr>
        <p:spPr>
          <a:xfrm>
            <a:off x="381178" y="685800"/>
            <a:ext cx="6096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eef55515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0eef55515a_0_9:notes"/>
          <p:cNvSpPr/>
          <p:nvPr>
            <p:ph idx="2" type="sldImg"/>
          </p:nvPr>
        </p:nvSpPr>
        <p:spPr>
          <a:xfrm>
            <a:off x="381178" y="685800"/>
            <a:ext cx="6096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0eef55515a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Hpk0sp2An2lGnOLHkvB2_G14VkQGn9k-Pxl4UBxrVUk/edit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hyperlink" Target="https://docs.google.com/presentation/d/1Hpk0sp2An2lGnOLHkvB2_G14VkQGn9k-Pxl4UBxrVUk/edit?usp=sharing" TargetMode="External"/><Relationship Id="rId5" Type="http://schemas.openxmlformats.org/officeDocument/2006/relationships/hyperlink" Target="https://docs.google.com/presentation/d/1Hpk0sp2An2lGnOLHkvB2_G14VkQGn9k-Pxl4UBxrVUk/edit?usp=sharing" TargetMode="External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875" y="4780366"/>
            <a:ext cx="220487" cy="22048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-12545" y="0"/>
            <a:ext cx="9156600" cy="3255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79925" lIns="79925" spcFirstLastPara="1" rIns="79925" wrap="square" tIns="79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Impacts of Colonization on Indigenous Societies</a:t>
            </a:r>
            <a:r>
              <a:rPr lang="en" sz="1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([X Minutes])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4438" y="59062"/>
            <a:ext cx="540273" cy="224036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6510313" y="4843674"/>
            <a:ext cx="2164500" cy="1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9925" lIns="79925" spcFirstLastPara="1" rIns="79925" wrap="square" tIns="799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9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3489750" y="4843674"/>
            <a:ext cx="2164500" cy="1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9925" lIns="79925" spcFirstLastPara="1" rIns="79925" wrap="square" tIns="79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2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9" name="Google Shape;59;p13"/>
          <p:cNvGraphicFramePr/>
          <p:nvPr/>
        </p:nvGraphicFramePr>
        <p:xfrm>
          <a:off x="443989" y="48620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{B16BF9DA-2971-4C38-9046-818A6D95CCDF}</a:tableStyleId>
              </a:tblPr>
              <a:tblGrid>
                <a:gridCol w="1326150"/>
                <a:gridCol w="3349825"/>
                <a:gridCol w="3554950"/>
              </a:tblGrid>
              <a:tr h="3566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11</a:t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521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diseases change the demographics of indigenous populations?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342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2.12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521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57127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Frayer: Smallpox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5712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Display the Do First 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on the board.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Do First activity.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</a:tr>
              <a:tr h="63765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read an excerpt from an article from Origins: Current Events in Historical Perspective by Ohio State University entitled “Early American Contagions” by Cameron Shriver and answer the questions.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376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If desired, break students into pairs or small groups.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the </a:t>
                      </a:r>
                      <a:r>
                        <a:rPr lang="en" sz="8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Student Worksheet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with the article 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excerpt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and questions.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the article and answer the questions on the Student Worksheet.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875" y="4780366"/>
            <a:ext cx="220487" cy="220487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6510313" y="4843674"/>
            <a:ext cx="2164500" cy="1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9925" lIns="79925" spcFirstLastPara="1" rIns="79925" wrap="square" tIns="799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9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489750" y="4843674"/>
            <a:ext cx="2164500" cy="1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9925" lIns="79925" spcFirstLastPara="1" rIns="79925" wrap="square" tIns="79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2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443989" y="45929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{B16BF9DA-2971-4C38-9046-818A6D95CCDF}</a:tableStyleId>
              </a:tblPr>
              <a:tblGrid>
                <a:gridCol w="1326150"/>
                <a:gridCol w="3349825"/>
                <a:gridCol w="3554950"/>
              </a:tblGrid>
              <a:tr h="4390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11</a:t>
                      </a:r>
                      <a:r>
                        <a:rPr lang="en" sz="900">
                          <a:latin typeface="Inter"/>
                          <a:ea typeface="Inter"/>
                          <a:cs typeface="Inter"/>
                          <a:sym typeface="Inter"/>
                        </a:rPr>
                        <a:t>- Continued</a:t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45165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2-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research the diseases brought to the Americas and the impacts that those diseases had on indigenous populations and write a blog post about their findings.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7033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the instructions and primary sources for research as part of the </a:t>
                      </a:r>
                      <a:r>
                        <a:rPr lang="en" sz="8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Student Worksheet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the </a:t>
                      </a:r>
                      <a:r>
                        <a:rPr lang="en" sz="8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blog post template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Conduct research about the impacts of disease on indigenous populations and answer the questions in the form of a blog post.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</a:tr>
              <a:tr h="78502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85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85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RESOURCES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[Title] (Appendix [#])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68" name="Google Shape;68;p14"/>
          <p:cNvSpPr txBox="1"/>
          <p:nvPr/>
        </p:nvSpPr>
        <p:spPr>
          <a:xfrm>
            <a:off x="-12545" y="0"/>
            <a:ext cx="9156600" cy="3255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79925" lIns="79925" spcFirstLastPara="1" rIns="79925" wrap="square" tIns="79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Impacts of Colonization on Indigenous Populations</a:t>
            </a:r>
            <a:r>
              <a:rPr lang="en" sz="1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([X Minutes])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4438" y="59062"/>
            <a:ext cx="540273" cy="224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