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5"/>
    <p:sldMasterId id="2147483674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Halant SemiBold"/>
      <p:regular r:id="rId11"/>
      <p:bold r:id="rId12"/>
    </p:embeddedFont>
    <p:embeddedFont>
      <p:font typeface="Inter SemiBold"/>
      <p:regular r:id="rId13"/>
      <p:bold r:id="rId14"/>
      <p:italic r:id="rId15"/>
      <p:boldItalic r:id="rId16"/>
    </p:embeddedFont>
    <p:embeddedFont>
      <p:font typeface="Inter"/>
      <p:regular r:id="rId17"/>
      <p:bold r:id="rId18"/>
      <p:italic r:id="rId19"/>
      <p:boldItalic r:id="rId20"/>
    </p:embeddedFont>
    <p:embeddedFont>
      <p:font typeface="Plus Jakarta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4EB3DEA-C071-404B-A042-4827F7AB575A}">
  <a:tblStyle styleId="{B4EB3DEA-C071-404B-A042-4827F7AB575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DC59E49E-54C8-4AB9-9071-A017E0C57E6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Italic.fntdata"/><Relationship Id="rId11" Type="http://schemas.openxmlformats.org/officeDocument/2006/relationships/font" Target="fonts/HalantSemiBold-regular.fntdata"/><Relationship Id="rId22" Type="http://schemas.openxmlformats.org/officeDocument/2006/relationships/font" Target="fonts/PlusJakartaSans-bold.fntdata"/><Relationship Id="rId10" Type="http://schemas.openxmlformats.org/officeDocument/2006/relationships/slide" Target="slides/slide3.xml"/><Relationship Id="rId21" Type="http://schemas.openxmlformats.org/officeDocument/2006/relationships/font" Target="fonts/PlusJakartaSans-regular.fntdata"/><Relationship Id="rId13" Type="http://schemas.openxmlformats.org/officeDocument/2006/relationships/font" Target="fonts/InterSemiBold-regular.fntdata"/><Relationship Id="rId24" Type="http://schemas.openxmlformats.org/officeDocument/2006/relationships/font" Target="fonts/PlusJakartaSans-boldItalic.fntdata"/><Relationship Id="rId12" Type="http://schemas.openxmlformats.org/officeDocument/2006/relationships/font" Target="fonts/HalantSemiBold-bold.fntdata"/><Relationship Id="rId23" Type="http://schemas.openxmlformats.org/officeDocument/2006/relationships/font" Target="fonts/PlusJakarta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SemiBold-italic.fntdata"/><Relationship Id="rId14" Type="http://schemas.openxmlformats.org/officeDocument/2006/relationships/font" Target="fonts/InterSemiBold-bold.fntdata"/><Relationship Id="rId17" Type="http://schemas.openxmlformats.org/officeDocument/2006/relationships/font" Target="fonts/Inter-regular.fntdata"/><Relationship Id="rId16" Type="http://schemas.openxmlformats.org/officeDocument/2006/relationships/font" Target="fonts/InterSemiBold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6f90b32bc2_0_3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36f90b32bc2_0_3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6f91e3fd21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6f91e3fd21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6f90b32bc2_0_18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6f90b32bc2_0_18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0" name="Google Shape;120;p2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7" name="Google Shape;127;p25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0" name="Google Shape;140;p27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Google Shape;141;p2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Google Shape;148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{B4EB3DEA-C071-404B-A042-4827F7AB575A}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2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9" name="Google Shape;149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0" name="Google Shape;150;p28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29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{B4EB3DEA-C071-404B-A042-4827F7AB575A}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refusal to accept or comply with something; the attempt to prevent something by action or argument</a:t>
                      </a:r>
                      <a:endParaRPr sz="2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6" name="Google Shape;156;p29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Resistance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" name="Google Shape;162;p30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{DC59E49E-54C8-4AB9-9071-A017E0C57E67}</a:tableStyleId>
              </a:tblPr>
              <a:tblGrid>
                <a:gridCol w="2180350"/>
              </a:tblGrid>
              <a:tr h="674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87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do you think Indigenous people resisted European colonization?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Why?</a:t>
                      </a:r>
                      <a:endParaRPr sz="1200"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99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63" name="Google Shape;163;p30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{DC59E49E-54C8-4AB9-9071-A017E0C57E67}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64" name="Google Shape;164;p30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