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6B59AB8-45B2-4499-8BF2-59F3E0333FC8}">
  <a:tblStyle styleId="{46B59AB8-45B2-4499-8BF2-59F3E0333F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168e2dbc4b_0_0:notes"/>
          <p:cNvSpPr/>
          <p:nvPr>
            <p:ph idx="2" type="sldImg"/>
          </p:nvPr>
        </p:nvSpPr>
        <p:spPr>
          <a:xfrm>
            <a:off x="1210495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168e2dbc4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168e2dbc4b_0_54:notes"/>
          <p:cNvSpPr/>
          <p:nvPr>
            <p:ph idx="2" type="sldImg"/>
          </p:nvPr>
        </p:nvSpPr>
        <p:spPr>
          <a:xfrm>
            <a:off x="1210495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168e2dbc4b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H1gwqY9JuT9QxrbRPlMuCLBv4NKBBU7tBdyXm6Xi16A/edit?usp=sharing" TargetMode="External"/><Relationship Id="rId6" Type="http://schemas.openxmlformats.org/officeDocument/2006/relationships/hyperlink" Target="https://docs.google.com/presentation/d/1UxPJNkh5elyWNF0_jcVI4CwnC6ItxIb1a_zJCdiU63k/edit?usp=drive_link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UxPJNkh5elyWNF0_jcVI4CwnC6ItxIb1a_zJCdiU63k/edit?usp=drive_link" TargetMode="External"/><Relationship Id="rId5" Type="http://schemas.openxmlformats.org/officeDocument/2006/relationships/hyperlink" Target="https://docs.google.com/presentation/d/1ZkThAWSj04oXvLQpkk31APwaC8HIIXa08JvJXtGxvfQ/edit?usp=drive_link" TargetMode="External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242536" cy="24253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8875" lIns="98875" spcFirstLastPara="1" rIns="98875" wrap="square" tIns="988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Impacts of Colonization on Indigenous Societies</a:t>
            </a:r>
            <a:r>
              <a:rPr lang="en" sz="19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 Minutes)</a:t>
            </a:r>
            <a:endParaRPr sz="19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594302" cy="24644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8875" lIns="98875" spcFirstLastPara="1" rIns="98875" wrap="square" tIns="988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8875" lIns="98875" spcFirstLastPara="1" rIns="98875" wrap="square" tIns="988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488388" y="7347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{46B59AB8-45B2-4499-8BF2-59F3E0333FC8}</a:tableStyleId>
              </a:tblPr>
              <a:tblGrid>
                <a:gridCol w="1458775"/>
                <a:gridCol w="3684800"/>
                <a:gridCol w="3910450"/>
              </a:tblGrid>
              <a:tr h="53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12</a:t>
                      </a:r>
                      <a:endParaRPr sz="14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hMerge="1"/>
              </a:tr>
              <a:tr h="55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4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 what extent did missionaries alter indigenous cultures and societies?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hMerge="1"/>
              </a:tr>
              <a:tr h="518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4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2.25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hMerge="1"/>
              </a:tr>
              <a:tr h="5618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4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hMerge="1"/>
              </a:tr>
              <a:tr h="8632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Frayer- Mission System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hMerge="1"/>
              </a:tr>
              <a:tr h="863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Display the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 Do First Activity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on the board.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Do First Activity.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</a:tr>
              <a:tr h="6426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4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sz="14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PowerPoint Presentation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, introduce the concept of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missionaries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using slides 3 and 4. Then, have a class discussion about how people react when someone is trying to change their belief system and/or lifestyle.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635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concept of missionaries using slides 3 and 4 of the PowerPoint.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Open up discussion in small groups about the questions on slide 5.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Bring the class back together to discuss their overall answers to the questions.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the brief introduction to missionaries.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a small group, answer the class discussion questions.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Share responses with the class.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242536" cy="242536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8875" lIns="98875" spcFirstLastPara="1" rIns="98875" wrap="square" tIns="988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8875" lIns="98875" spcFirstLastPara="1" rIns="98875" wrap="square" tIns="988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94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{46B59AB8-45B2-4499-8BF2-59F3E0333FC8}</a:tableStyleId>
              </a:tblPr>
              <a:tblGrid>
                <a:gridCol w="1458775"/>
                <a:gridCol w="3684800"/>
                <a:gridCol w="3910450"/>
              </a:tblGrid>
              <a:tr h="66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12</a:t>
                      </a:r>
                      <a:r>
                        <a:rPr lang="en" sz="1400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sz="14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hMerge="1"/>
              </a:tr>
              <a:tr h="6943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4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sz="14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go through five different stations looking at missionaries and their impacts on Native American populations.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hMerge="1"/>
              </a:tr>
              <a:tr h="10628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Organize the classroom into five different stations. At each station, set up the station materials (in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PowerPoint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) either digitally or on paper (please note some stations have links to different websites that you will need to provide if you do the stations on paper.)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Divide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up the class into six groups- one per station.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Pass out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that students will complete as they go through the stations.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Give the students 8 minutes per station, then have them rotate until they have looked at all the stations.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Work with your group to fill out the Student Worksheet at each station.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</a:tr>
              <a:tr h="8416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sz="14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Unit 2 Inquiry Journal. Students will use page 9 to answer the Compelling Question for Topic 3. Consider allowing students to use their notes and/or work with a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86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2 Inquiry Journal.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 journal)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3 Compelling Question.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862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4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RESOURCES</a:t>
                      </a:r>
                      <a:endParaRPr b="1" sz="14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[Title] (Appendix [#])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50" marL="914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8875" lIns="98875" spcFirstLastPara="1" rIns="98875" wrap="square" tIns="988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European Colonization: Daily Lesson Plan (60 Minutes)</a:t>
            </a:r>
            <a:endParaRPr sz="19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594302" cy="246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