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3" r:id="rId5"/>
    <p:sldMasterId id="2147483674" r:id="rId6"/>
  </p:sldMasterIdLst>
  <p:notesMasterIdLst>
    <p:notesMasterId r:id="rId7"/>
  </p:notesMasterIdLst>
  <p:sldIdLst>
    <p:sldId id="256" r:id="rId8"/>
    <p:sldId id="257" r:id="rId9"/>
    <p:sldId id="258" r:id="rId10"/>
  </p:sldIdLst>
  <p:sldSz cy="5143500" cx="9144000"/>
  <p:notesSz cx="6858000" cy="9144000"/>
  <p:embeddedFontLst>
    <p:embeddedFont>
      <p:font typeface="Inter"/>
      <p:regular r:id="rId11"/>
      <p:bold r:id="rId12"/>
      <p:italic r:id="rId13"/>
      <p:boldItalic r:id="rId14"/>
    </p:embeddedFont>
    <p:embeddedFont>
      <p:font typeface="Plus Jakarta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00DD2F9-226C-4E9F-B5A8-2D5AA67E0041}">
  <a:tblStyle styleId="{300DD2F9-226C-4E9F-B5A8-2D5AA67E0041}"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regular.fntdata"/><Relationship Id="rId14" Type="http://schemas.openxmlformats.org/officeDocument/2006/relationships/font" Target="fonts/Inter-boldItalic.fntdata"/><Relationship Id="rId17" Type="http://schemas.openxmlformats.org/officeDocument/2006/relationships/font" Target="fonts/PlusJakartaSans-italic.fntdata"/><Relationship Id="rId16"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36f90b32bc2_0_895: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g36f90b32bc2_0_89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6f9173235c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g36f9173235c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6f90b32bc2_0_18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6f90b32bc2_0_18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7" name="Shape 57"/>
        <p:cNvGrpSpPr/>
        <p:nvPr/>
      </p:nvGrpSpPr>
      <p:grpSpPr>
        <a:xfrm>
          <a:off x="0" y="0"/>
          <a:ext cx="0" cy="0"/>
          <a:chOff x="0" y="0"/>
          <a:chExt cx="0" cy="0"/>
        </a:xfrm>
      </p:grpSpPr>
      <p:sp>
        <p:nvSpPr>
          <p:cNvPr id="58" name="Google Shape;58;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9" name="Google Shape;59;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1200"/>
              </a:spcBef>
              <a:spcAft>
                <a:spcPts val="120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63" name="Shape 63"/>
        <p:cNvGrpSpPr/>
        <p:nvPr/>
      </p:nvGrpSpPr>
      <p:grpSpPr>
        <a:xfrm>
          <a:off x="0" y="0"/>
          <a:ext cx="0" cy="0"/>
          <a:chOff x="0" y="0"/>
          <a:chExt cx="0" cy="0"/>
        </a:xfrm>
      </p:grpSpPr>
      <p:sp>
        <p:nvSpPr>
          <p:cNvPr id="64" name="Google Shape;64;p15"/>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65" name="Google Shape;65;p15"/>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66" name="Google Shape;66;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7" name="Google Shape;67;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8" name="Google Shape;68;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5" name="Shape 75"/>
        <p:cNvGrpSpPr/>
        <p:nvPr/>
      </p:nvGrpSpPr>
      <p:grpSpPr>
        <a:xfrm>
          <a:off x="0" y="0"/>
          <a:ext cx="0" cy="0"/>
          <a:chOff x="0" y="0"/>
          <a:chExt cx="0" cy="0"/>
        </a:xfrm>
      </p:grpSpPr>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79" name="Shape 79"/>
        <p:cNvGrpSpPr/>
        <p:nvPr/>
      </p:nvGrpSpPr>
      <p:grpSpPr>
        <a:xfrm>
          <a:off x="0" y="0"/>
          <a:ext cx="0" cy="0"/>
          <a:chOff x="0" y="0"/>
          <a:chExt cx="0" cy="0"/>
        </a:xfrm>
      </p:grpSpPr>
      <p:sp>
        <p:nvSpPr>
          <p:cNvPr id="80" name="Google Shape;80;p18"/>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85" name="Shape 85"/>
        <p:cNvGrpSpPr/>
        <p:nvPr/>
      </p:nvGrpSpPr>
      <p:grpSpPr>
        <a:xfrm>
          <a:off x="0" y="0"/>
          <a:ext cx="0" cy="0"/>
          <a:chOff x="0" y="0"/>
          <a:chExt cx="0" cy="0"/>
        </a:xfrm>
      </p:grpSpPr>
      <p:sp>
        <p:nvSpPr>
          <p:cNvPr id="86" name="Google Shape;86;p1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91" name="Shape 91"/>
        <p:cNvGrpSpPr/>
        <p:nvPr/>
      </p:nvGrpSpPr>
      <p:grpSpPr>
        <a:xfrm>
          <a:off x="0" y="0"/>
          <a:ext cx="0" cy="0"/>
          <a:chOff x="0" y="0"/>
          <a:chExt cx="0" cy="0"/>
        </a:xfrm>
      </p:grpSpPr>
      <p:sp>
        <p:nvSpPr>
          <p:cNvPr id="92" name="Google Shape;92;p20"/>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3" name="Google Shape;93;p20"/>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94" name="Google Shape;94;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5" name="Google Shape;95;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97" name="Shape 97"/>
        <p:cNvGrpSpPr/>
        <p:nvPr/>
      </p:nvGrpSpPr>
      <p:grpSpPr>
        <a:xfrm>
          <a:off x="0" y="0"/>
          <a:ext cx="0" cy="0"/>
          <a:chOff x="0" y="0"/>
          <a:chExt cx="0" cy="0"/>
        </a:xfrm>
      </p:grpSpPr>
      <p:sp>
        <p:nvSpPr>
          <p:cNvPr id="98" name="Google Shape;98;p2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9" name="Google Shape;99;p21"/>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0" name="Google Shape;100;p21"/>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1" name="Google Shape;101;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2" name="Google Shape;102;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3" name="Google Shape;103;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04" name="Shape 104"/>
        <p:cNvGrpSpPr/>
        <p:nvPr/>
      </p:nvGrpSpPr>
      <p:grpSpPr>
        <a:xfrm>
          <a:off x="0" y="0"/>
          <a:ext cx="0" cy="0"/>
          <a:chOff x="0" y="0"/>
          <a:chExt cx="0" cy="0"/>
        </a:xfrm>
      </p:grpSpPr>
      <p:sp>
        <p:nvSpPr>
          <p:cNvPr id="105" name="Google Shape;105;p22"/>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6" name="Google Shape;106;p22"/>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107" name="Google Shape;107;p22"/>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8" name="Google Shape;108;p22"/>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109" name="Google Shape;109;p22"/>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0" name="Google Shape;110;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Google Shape;112;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3" name="Shape 113"/>
        <p:cNvGrpSpPr/>
        <p:nvPr/>
      </p:nvGrpSpPr>
      <p:grpSpPr>
        <a:xfrm>
          <a:off x="0" y="0"/>
          <a:ext cx="0" cy="0"/>
          <a:chOff x="0" y="0"/>
          <a:chExt cx="0" cy="0"/>
        </a:xfrm>
      </p:grpSpPr>
      <p:sp>
        <p:nvSpPr>
          <p:cNvPr id="114" name="Google Shape;114;p23"/>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5" name="Google Shape;115;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6" name="Google Shape;116;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7" name="Google Shape;117;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18" name="Shape 118"/>
        <p:cNvGrpSpPr/>
        <p:nvPr/>
      </p:nvGrpSpPr>
      <p:grpSpPr>
        <a:xfrm>
          <a:off x="0" y="0"/>
          <a:ext cx="0" cy="0"/>
          <a:chOff x="0" y="0"/>
          <a:chExt cx="0" cy="0"/>
        </a:xfrm>
      </p:grpSpPr>
      <p:sp>
        <p:nvSpPr>
          <p:cNvPr id="119" name="Google Shape;119;p2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0" name="Google Shape;120;p24"/>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21" name="Google Shape;121;p24"/>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22" name="Google Shape;122;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3" name="Google Shape;123;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25" name="Shape 125"/>
        <p:cNvGrpSpPr/>
        <p:nvPr/>
      </p:nvGrpSpPr>
      <p:grpSpPr>
        <a:xfrm>
          <a:off x="0" y="0"/>
          <a:ext cx="0" cy="0"/>
          <a:chOff x="0" y="0"/>
          <a:chExt cx="0" cy="0"/>
        </a:xfrm>
      </p:grpSpPr>
      <p:sp>
        <p:nvSpPr>
          <p:cNvPr id="126" name="Google Shape;126;p25"/>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7" name="Google Shape;127;p25"/>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28" name="Google Shape;128;p25"/>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32" name="Shape 132"/>
        <p:cNvGrpSpPr/>
        <p:nvPr/>
      </p:nvGrpSpPr>
      <p:grpSpPr>
        <a:xfrm>
          <a:off x="0" y="0"/>
          <a:ext cx="0" cy="0"/>
          <a:chOff x="0" y="0"/>
          <a:chExt cx="0" cy="0"/>
        </a:xfrm>
      </p:grpSpPr>
      <p:sp>
        <p:nvSpPr>
          <p:cNvPr id="133" name="Google Shape;133;p26"/>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34" name="Google Shape;134;p26"/>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5" name="Google Shape;135;p2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6" name="Google Shape;136;p2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7" name="Google Shape;137;p2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38" name="Shape 138"/>
        <p:cNvGrpSpPr/>
        <p:nvPr/>
      </p:nvGrpSpPr>
      <p:grpSpPr>
        <a:xfrm>
          <a:off x="0" y="0"/>
          <a:ext cx="0" cy="0"/>
          <a:chOff x="0" y="0"/>
          <a:chExt cx="0" cy="0"/>
        </a:xfrm>
      </p:grpSpPr>
      <p:sp>
        <p:nvSpPr>
          <p:cNvPr id="139" name="Google Shape;139;p27"/>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40" name="Google Shape;140;p27"/>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1" name="Google Shape;141;p2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2" name="Google Shape;142;p2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3" name="Google Shape;143;p2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2.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5.xml"/><Relationship Id="rId10" Type="http://schemas.openxmlformats.org/officeDocument/2006/relationships/slideLayout" Target="../slideLayouts/slideLayout24.xml"/><Relationship Id="rId12" Type="http://schemas.openxmlformats.org/officeDocument/2006/relationships/theme" Target="../theme/theme1.xml"/><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9" Type="http://schemas.openxmlformats.org/officeDocument/2006/relationships/slideLayout" Target="../slideLayouts/slideLayout23.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9" name="Shape 69"/>
        <p:cNvGrpSpPr/>
        <p:nvPr/>
      </p:nvGrpSpPr>
      <p:grpSpPr>
        <a:xfrm>
          <a:off x="0" y="0"/>
          <a:ext cx="0" cy="0"/>
          <a:chOff x="0" y="0"/>
          <a:chExt cx="0" cy="0"/>
        </a:xfrm>
      </p:grpSpPr>
      <p:sp>
        <p:nvSpPr>
          <p:cNvPr id="70" name="Google Shape;70;p16"/>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1" name="Google Shape;71;p16"/>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3" name="Google Shape;73;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4" name="Google Shape;74;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graphicFrame>
        <p:nvGraphicFramePr>
          <p:cNvPr id="148" name="Google Shape;148;p28"/>
          <p:cNvGraphicFramePr/>
          <p:nvPr/>
        </p:nvGraphicFramePr>
        <p:xfrm>
          <a:off x="0" y="0"/>
          <a:ext cx="3000000" cy="3000000"/>
        </p:xfrm>
        <a:graphic>
          <a:graphicData uri="http://schemas.openxmlformats.org/drawingml/2006/table">
            <a:tbl>
              <a:tblPr bandRow="1" firstRow="1">
                <a:noFill/>
                <a:tableStyleId>{300DD2F9-226C-4E9F-B5A8-2D5AA67E0041}</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7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Use in a </a:t>
                      </a:r>
                      <a:endParaRPr b="1"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Sentence</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rPr lang="en" sz="1800">
                          <a:latin typeface="Inter"/>
                          <a:ea typeface="Inter"/>
                          <a:cs typeface="Inter"/>
                          <a:sym typeface="Inter"/>
                        </a:rPr>
                        <a:t>Imp</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49" name="Google Shape;149;p28"/>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24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50" name="Google Shape;150;p28"/>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graphicFrame>
        <p:nvGraphicFramePr>
          <p:cNvPr id="155" name="Google Shape;155;p29"/>
          <p:cNvGraphicFramePr/>
          <p:nvPr/>
        </p:nvGraphicFramePr>
        <p:xfrm>
          <a:off x="0" y="0"/>
          <a:ext cx="3000000" cy="3000000"/>
        </p:xfrm>
        <a:graphic>
          <a:graphicData uri="http://schemas.openxmlformats.org/drawingml/2006/table">
            <a:tbl>
              <a:tblPr bandRow="1" firstRow="1">
                <a:noFill/>
                <a:tableStyleId>{300DD2F9-226C-4E9F-B5A8-2D5AA67E0041}</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a legal system by which the Spanish extracted forced labor and tribute from Indigenous peoples</a:t>
                      </a:r>
                      <a:endParaRPr sz="17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Clr>
                          <a:schemeClr val="dk1"/>
                        </a:buClr>
                        <a:buFont typeface="Arial"/>
                        <a:buNone/>
                      </a:pPr>
                      <a:r>
                        <a:rPr lang="en">
                          <a:latin typeface="Inter"/>
                          <a:ea typeface="Inter"/>
                          <a:cs typeface="Inter"/>
                          <a:sym typeface="Inter"/>
                        </a:rPr>
                        <a:t>“... the encomienda system prevented rather than fostered Indian development. The arduous tasks of field and mine, the separation from home and family entailed by mining work, the rigor of the exploitation… made his condition one of abject slavery.” </a:t>
                      </a:r>
                      <a:endParaRPr>
                        <a:latin typeface="Inter"/>
                        <a:ea typeface="Inter"/>
                        <a:cs typeface="Inter"/>
                        <a:sym typeface="Inter"/>
                      </a:endParaRPr>
                    </a:p>
                    <a:p>
                      <a:pPr indent="-317500" lvl="0" marL="457200" rtl="0" algn="r">
                        <a:spcBef>
                          <a:spcPts val="0"/>
                        </a:spcBef>
                        <a:spcAft>
                          <a:spcPts val="0"/>
                        </a:spcAft>
                        <a:buClr>
                          <a:schemeClr val="dk1"/>
                        </a:buClr>
                        <a:buSzPts val="1400"/>
                        <a:buFont typeface="Inter"/>
                        <a:buChar char="-"/>
                      </a:pPr>
                      <a:r>
                        <a:rPr lang="en">
                          <a:latin typeface="Inter"/>
                          <a:ea typeface="Inter"/>
                          <a:cs typeface="Inter"/>
                          <a:sym typeface="Inter"/>
                        </a:rPr>
                        <a:t>Herbert Ingram Priestley, </a:t>
                      </a:r>
                      <a:r>
                        <a:rPr i="1" lang="en">
                          <a:latin typeface="Inter"/>
                          <a:ea typeface="Inter"/>
                          <a:cs typeface="Inter"/>
                          <a:sym typeface="Inter"/>
                        </a:rPr>
                        <a:t>The Mexican Nation: A History, </a:t>
                      </a:r>
                      <a:r>
                        <a:rPr lang="en">
                          <a:latin typeface="Inter"/>
                          <a:ea typeface="Inter"/>
                          <a:cs typeface="Inter"/>
                          <a:sym typeface="Inter"/>
                        </a:rPr>
                        <a:t>1923.</a:t>
                      </a:r>
                      <a:endParaRPr sz="15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Use in a </a:t>
                      </a:r>
                      <a:endParaRPr b="1"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Sentence</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rPr lang="en" sz="1800">
                          <a:latin typeface="Inter"/>
                          <a:ea typeface="Inter"/>
                          <a:cs typeface="Inter"/>
                          <a:sym typeface="Inter"/>
                        </a:rPr>
                        <a:t>Imp</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56" name="Google Shape;156;p29"/>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400">
                <a:solidFill>
                  <a:schemeClr val="dk1"/>
                </a:solidFill>
                <a:latin typeface="Plus Jakarta Sans"/>
                <a:ea typeface="Plus Jakarta Sans"/>
                <a:cs typeface="Plus Jakarta Sans"/>
                <a:sym typeface="Plus Jakarta Sans"/>
              </a:rPr>
              <a:t>Encomienda System</a:t>
            </a:r>
            <a:endParaRPr b="1" sz="24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57" name="Google Shape;157;p29"/>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30"/>
          <p:cNvSpPr txBox="1"/>
          <p:nvPr>
            <p:ph idx="2" type="body"/>
          </p:nvPr>
        </p:nvSpPr>
        <p:spPr>
          <a:xfrm>
            <a:off x="265425" y="139200"/>
            <a:ext cx="4739700" cy="4784400"/>
          </a:xfrm>
          <a:prstGeom prst="rect">
            <a:avLst/>
          </a:prstGeom>
        </p:spPr>
        <p:txBody>
          <a:bodyPr anchorCtr="0" anchor="t" bIns="34275" lIns="68575" spcFirstLastPara="1" rIns="68575" wrap="square" tIns="34275">
            <a:normAutofit/>
          </a:bodyPr>
          <a:lstStyle/>
          <a:p>
            <a:pPr indent="0" lvl="0" marL="0" rtl="0" algn="l">
              <a:lnSpc>
                <a:spcPct val="100000"/>
              </a:lnSpc>
              <a:spcBef>
                <a:spcPts val="0"/>
              </a:spcBef>
              <a:spcAft>
                <a:spcPts val="0"/>
              </a:spcAft>
              <a:buNone/>
            </a:pPr>
            <a:r>
              <a:rPr b="1" lang="en" sz="1600">
                <a:latin typeface="Inter"/>
                <a:ea typeface="Inter"/>
                <a:cs typeface="Inter"/>
                <a:sym typeface="Inter"/>
              </a:rPr>
              <a:t>NOTICE</a:t>
            </a:r>
            <a:endParaRPr b="1" sz="1600">
              <a:latin typeface="Inter"/>
              <a:ea typeface="Inter"/>
              <a:cs typeface="Inter"/>
              <a:sym typeface="Inter"/>
            </a:endParaRPr>
          </a:p>
          <a:p>
            <a:pPr indent="0" lvl="0" marL="0" rtl="0" algn="l">
              <a:lnSpc>
                <a:spcPct val="100000"/>
              </a:lnSpc>
              <a:spcBef>
                <a:spcPts val="0"/>
              </a:spcBef>
              <a:spcAft>
                <a:spcPts val="0"/>
              </a:spcAft>
              <a:buNone/>
            </a:pPr>
            <a:r>
              <a:rPr lang="en" sz="1600">
                <a:latin typeface="Inter"/>
                <a:ea typeface="Inter"/>
                <a:cs typeface="Inter"/>
                <a:sym typeface="Inter"/>
              </a:rPr>
              <a:t>What do you see that seems interesting or important?</a:t>
            </a:r>
            <a:endParaRPr sz="1600">
              <a:latin typeface="Inter"/>
              <a:ea typeface="Inter"/>
              <a:cs typeface="Inter"/>
              <a:sym typeface="Inter"/>
            </a:endParaRPr>
          </a:p>
          <a:p>
            <a:pPr indent="0" lvl="0" marL="0" rtl="0" algn="l">
              <a:lnSpc>
                <a:spcPct val="100000"/>
              </a:lnSpc>
              <a:spcBef>
                <a:spcPts val="0"/>
              </a:spcBef>
              <a:spcAft>
                <a:spcPts val="0"/>
              </a:spcAft>
              <a:buNone/>
            </a:pPr>
            <a:r>
              <a:t/>
            </a:r>
            <a:endParaRPr sz="1600">
              <a:latin typeface="Inter"/>
              <a:ea typeface="Inter"/>
              <a:cs typeface="Inter"/>
              <a:sym typeface="Inter"/>
            </a:endParaRPr>
          </a:p>
          <a:p>
            <a:pPr indent="0" lvl="0" marL="0" rtl="0" algn="l">
              <a:lnSpc>
                <a:spcPct val="100000"/>
              </a:lnSpc>
              <a:spcBef>
                <a:spcPts val="0"/>
              </a:spcBef>
              <a:spcAft>
                <a:spcPts val="0"/>
              </a:spcAft>
              <a:buNone/>
            </a:pPr>
            <a:r>
              <a:t/>
            </a:r>
            <a:endParaRPr sz="1600">
              <a:latin typeface="Inter"/>
              <a:ea typeface="Inter"/>
              <a:cs typeface="Inter"/>
              <a:sym typeface="Inter"/>
            </a:endParaRPr>
          </a:p>
          <a:p>
            <a:pPr indent="0" lvl="0" marL="0" rtl="0" algn="l">
              <a:lnSpc>
                <a:spcPct val="100000"/>
              </a:lnSpc>
              <a:spcBef>
                <a:spcPts val="0"/>
              </a:spcBef>
              <a:spcAft>
                <a:spcPts val="0"/>
              </a:spcAft>
              <a:buNone/>
            </a:pPr>
            <a:r>
              <a:t/>
            </a:r>
            <a:endParaRPr sz="1600">
              <a:latin typeface="Inter"/>
              <a:ea typeface="Inter"/>
              <a:cs typeface="Inter"/>
              <a:sym typeface="Inter"/>
            </a:endParaRPr>
          </a:p>
          <a:p>
            <a:pPr indent="0" lvl="0" marL="0" rtl="0" algn="l">
              <a:lnSpc>
                <a:spcPct val="100000"/>
              </a:lnSpc>
              <a:spcBef>
                <a:spcPts val="0"/>
              </a:spcBef>
              <a:spcAft>
                <a:spcPts val="0"/>
              </a:spcAft>
              <a:buNone/>
            </a:pPr>
            <a:r>
              <a:rPr b="1" lang="en" sz="1600">
                <a:latin typeface="Inter"/>
                <a:ea typeface="Inter"/>
                <a:cs typeface="Inter"/>
                <a:sym typeface="Inter"/>
              </a:rPr>
              <a:t>WONDER</a:t>
            </a:r>
            <a:endParaRPr b="1" sz="1600">
              <a:latin typeface="Inter"/>
              <a:ea typeface="Inter"/>
              <a:cs typeface="Inter"/>
              <a:sym typeface="Inter"/>
            </a:endParaRPr>
          </a:p>
          <a:p>
            <a:pPr indent="0" lvl="0" marL="0" rtl="0" algn="l">
              <a:lnSpc>
                <a:spcPct val="100000"/>
              </a:lnSpc>
              <a:spcBef>
                <a:spcPts val="0"/>
              </a:spcBef>
              <a:spcAft>
                <a:spcPts val="0"/>
              </a:spcAft>
              <a:buNone/>
            </a:pPr>
            <a:r>
              <a:rPr lang="en" sz="1600">
                <a:latin typeface="Inter"/>
                <a:ea typeface="Inter"/>
                <a:cs typeface="Inter"/>
                <a:sym typeface="Inter"/>
              </a:rPr>
              <a:t>What questions do you have about this image?</a:t>
            </a:r>
            <a:endParaRPr sz="1600">
              <a:latin typeface="Inter"/>
              <a:ea typeface="Inter"/>
              <a:cs typeface="Inter"/>
              <a:sym typeface="Inter"/>
            </a:endParaRPr>
          </a:p>
          <a:p>
            <a:pPr indent="0" lvl="0" marL="0" rtl="0" algn="l">
              <a:lnSpc>
                <a:spcPct val="100000"/>
              </a:lnSpc>
              <a:spcBef>
                <a:spcPts val="0"/>
              </a:spcBef>
              <a:spcAft>
                <a:spcPts val="0"/>
              </a:spcAft>
              <a:buNone/>
            </a:pPr>
            <a:r>
              <a:t/>
            </a:r>
            <a:endParaRPr sz="1600">
              <a:latin typeface="Inter"/>
              <a:ea typeface="Inter"/>
              <a:cs typeface="Inter"/>
              <a:sym typeface="Inter"/>
            </a:endParaRPr>
          </a:p>
          <a:p>
            <a:pPr indent="0" lvl="0" marL="0" rtl="0" algn="l">
              <a:lnSpc>
                <a:spcPct val="100000"/>
              </a:lnSpc>
              <a:spcBef>
                <a:spcPts val="0"/>
              </a:spcBef>
              <a:spcAft>
                <a:spcPts val="0"/>
              </a:spcAft>
              <a:buNone/>
            </a:pPr>
            <a:r>
              <a:t/>
            </a:r>
            <a:endParaRPr sz="1600">
              <a:latin typeface="Inter"/>
              <a:ea typeface="Inter"/>
              <a:cs typeface="Inter"/>
              <a:sym typeface="Inter"/>
            </a:endParaRPr>
          </a:p>
          <a:p>
            <a:pPr indent="0" lvl="0" marL="0" rtl="0" algn="l">
              <a:lnSpc>
                <a:spcPct val="100000"/>
              </a:lnSpc>
              <a:spcBef>
                <a:spcPts val="0"/>
              </a:spcBef>
              <a:spcAft>
                <a:spcPts val="0"/>
              </a:spcAft>
              <a:buNone/>
            </a:pPr>
            <a:r>
              <a:t/>
            </a:r>
            <a:endParaRPr sz="1600">
              <a:latin typeface="Inter"/>
              <a:ea typeface="Inter"/>
              <a:cs typeface="Inter"/>
              <a:sym typeface="Inter"/>
            </a:endParaRPr>
          </a:p>
          <a:p>
            <a:pPr indent="0" lvl="0" marL="0" rtl="0" algn="l">
              <a:lnSpc>
                <a:spcPct val="100000"/>
              </a:lnSpc>
              <a:spcBef>
                <a:spcPts val="0"/>
              </a:spcBef>
              <a:spcAft>
                <a:spcPts val="0"/>
              </a:spcAft>
              <a:buNone/>
            </a:pPr>
            <a:r>
              <a:rPr b="1" lang="en" sz="1600">
                <a:latin typeface="Inter"/>
                <a:ea typeface="Inter"/>
                <a:cs typeface="Inter"/>
                <a:sym typeface="Inter"/>
              </a:rPr>
              <a:t>THINK</a:t>
            </a:r>
            <a:endParaRPr b="1" sz="1600">
              <a:latin typeface="Inter"/>
              <a:ea typeface="Inter"/>
              <a:cs typeface="Inter"/>
              <a:sym typeface="Inter"/>
            </a:endParaRPr>
          </a:p>
          <a:p>
            <a:pPr indent="0" lvl="0" marL="0" rtl="0" algn="l">
              <a:lnSpc>
                <a:spcPct val="100000"/>
              </a:lnSpc>
              <a:spcBef>
                <a:spcPts val="0"/>
              </a:spcBef>
              <a:spcAft>
                <a:spcPts val="0"/>
              </a:spcAft>
              <a:buNone/>
            </a:pPr>
            <a:r>
              <a:rPr lang="en" sz="1600">
                <a:latin typeface="Inter"/>
                <a:ea typeface="Inter"/>
                <a:cs typeface="Inter"/>
                <a:sym typeface="Inter"/>
              </a:rPr>
              <a:t>What do you suppose is going on this image?</a:t>
            </a:r>
            <a:endParaRPr sz="1600">
              <a:latin typeface="Inter"/>
              <a:ea typeface="Inter"/>
              <a:cs typeface="Inter"/>
              <a:sym typeface="Inter"/>
            </a:endParaRPr>
          </a:p>
        </p:txBody>
      </p:sp>
      <p:sp>
        <p:nvSpPr>
          <p:cNvPr id="163" name="Google Shape;163;p30"/>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
        <p:nvSpPr>
          <p:cNvPr id="164" name="Google Shape;164;p30"/>
          <p:cNvSpPr txBox="1"/>
          <p:nvPr/>
        </p:nvSpPr>
        <p:spPr>
          <a:xfrm>
            <a:off x="5171250" y="3385375"/>
            <a:ext cx="38976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000000"/>
                </a:solidFill>
                <a:latin typeface="Inter"/>
                <a:ea typeface="Inter"/>
                <a:cs typeface="Inter"/>
                <a:sym typeface="Inter"/>
              </a:rPr>
              <a:t>Source: Bartolomé de las Casas, “Brief relation of the </a:t>
            </a:r>
            <a:r>
              <a:rPr lang="en" sz="1000">
                <a:latin typeface="Inter"/>
                <a:ea typeface="Inter"/>
                <a:cs typeface="Inter"/>
                <a:sym typeface="Inter"/>
              </a:rPr>
              <a:t>D</a:t>
            </a:r>
            <a:r>
              <a:rPr lang="en" sz="1000">
                <a:solidFill>
                  <a:srgbClr val="000000"/>
                </a:solidFill>
                <a:latin typeface="Inter"/>
                <a:ea typeface="Inter"/>
                <a:cs typeface="Inter"/>
                <a:sym typeface="Inter"/>
              </a:rPr>
              <a:t>estruction of the Indies,” </a:t>
            </a:r>
            <a:r>
              <a:rPr lang="en" sz="1000">
                <a:latin typeface="Inter"/>
                <a:ea typeface="Inter"/>
                <a:cs typeface="Inter"/>
                <a:sym typeface="Inter"/>
              </a:rPr>
              <a:t>1543.</a:t>
            </a:r>
            <a:endParaRPr sz="1000">
              <a:latin typeface="Inter"/>
              <a:ea typeface="Inter"/>
              <a:cs typeface="Inter"/>
              <a:sym typeface="Inter"/>
            </a:endParaRPr>
          </a:p>
        </p:txBody>
      </p:sp>
      <p:pic>
        <p:nvPicPr>
          <p:cNvPr id="165" name="Google Shape;165;p30"/>
          <p:cNvPicPr preferRelativeResize="0"/>
          <p:nvPr/>
        </p:nvPicPr>
        <p:blipFill>
          <a:blip r:embed="rId3">
            <a:alphaModFix/>
          </a:blip>
          <a:stretch>
            <a:fillRect/>
          </a:stretch>
        </p:blipFill>
        <p:spPr>
          <a:xfrm>
            <a:off x="5171250" y="200250"/>
            <a:ext cx="3821501" cy="31319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