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7772400" cx="10058400"/>
  <p:notesSz cx="6858000" cy="9144000"/>
  <p:embeddedFontLst>
    <p:embeddedFont>
      <p:font typeface="Inter"/>
      <p:regular r:id="rId9"/>
      <p:bold r:id="rId10"/>
      <p:italic r:id="rId11"/>
      <p:boldItalic r:id="rId12"/>
    </p:embeddedFont>
    <p:embeddedFont>
      <p:font typeface="Plus Jakarta Sans Medium"/>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747775"/>
          </p15:clr>
        </p15:guide>
        <p15:guide id="2" pos="316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0D4506A-A807-441B-A83E-B5B7DFEF7C03}">
  <a:tblStyle styleId="{F0D4506A-A807-441B-A83E-B5B7DFEF7C03}"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italic.fntdata"/><Relationship Id="rId10" Type="http://schemas.openxmlformats.org/officeDocument/2006/relationships/font" Target="fonts/Inter-bold.fntdata"/><Relationship Id="rId13" Type="http://schemas.openxmlformats.org/officeDocument/2006/relationships/font" Target="fonts/PlusJakartaSansMedium-regular.fntdata"/><Relationship Id="rId12" Type="http://schemas.openxmlformats.org/officeDocument/2006/relationships/font" Target="fonts/Inter-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Inter-regular.fntdata"/><Relationship Id="rId15" Type="http://schemas.openxmlformats.org/officeDocument/2006/relationships/font" Target="fonts/PlusJakartaSansMedium-italic.fntdata"/><Relationship Id="rId14" Type="http://schemas.openxmlformats.org/officeDocument/2006/relationships/font" Target="fonts/PlusJakartaSansMedium-bold.fntdata"/><Relationship Id="rId16"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100542b6a8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100542b6a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100542b6a8_0_9: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100542b6a8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600" cy="31017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6400"/>
              <a:buNone/>
              <a:defRPr sz="6400"/>
            </a:lvl1pPr>
            <a:lvl2pPr lvl="1" algn="ctr">
              <a:spcBef>
                <a:spcPts val="0"/>
              </a:spcBef>
              <a:spcAft>
                <a:spcPts val="0"/>
              </a:spcAft>
              <a:buSzPts val="6400"/>
              <a:buNone/>
              <a:defRPr sz="6400"/>
            </a:lvl2pPr>
            <a:lvl3pPr lvl="2" algn="ctr">
              <a:spcBef>
                <a:spcPts val="0"/>
              </a:spcBef>
              <a:spcAft>
                <a:spcPts val="0"/>
              </a:spcAft>
              <a:buSzPts val="6400"/>
              <a:buNone/>
              <a:defRPr sz="6400"/>
            </a:lvl3pPr>
            <a:lvl4pPr lvl="3" algn="ctr">
              <a:spcBef>
                <a:spcPts val="0"/>
              </a:spcBef>
              <a:spcAft>
                <a:spcPts val="0"/>
              </a:spcAft>
              <a:buSzPts val="6400"/>
              <a:buNone/>
              <a:defRPr sz="6400"/>
            </a:lvl4pPr>
            <a:lvl5pPr lvl="4" algn="ctr">
              <a:spcBef>
                <a:spcPts val="0"/>
              </a:spcBef>
              <a:spcAft>
                <a:spcPts val="0"/>
              </a:spcAft>
              <a:buSzPts val="6400"/>
              <a:buNone/>
              <a:defRPr sz="6400"/>
            </a:lvl5pPr>
            <a:lvl6pPr lvl="5" algn="ctr">
              <a:spcBef>
                <a:spcPts val="0"/>
              </a:spcBef>
              <a:spcAft>
                <a:spcPts val="0"/>
              </a:spcAft>
              <a:buSzPts val="6400"/>
              <a:buNone/>
              <a:defRPr sz="6400"/>
            </a:lvl6pPr>
            <a:lvl7pPr lvl="6" algn="ctr">
              <a:spcBef>
                <a:spcPts val="0"/>
              </a:spcBef>
              <a:spcAft>
                <a:spcPts val="0"/>
              </a:spcAft>
              <a:buSzPts val="6400"/>
              <a:buNone/>
              <a:defRPr sz="6400"/>
            </a:lvl7pPr>
            <a:lvl8pPr lvl="7" algn="ctr">
              <a:spcBef>
                <a:spcPts val="0"/>
              </a:spcBef>
              <a:spcAft>
                <a:spcPts val="0"/>
              </a:spcAft>
              <a:buSzPts val="6400"/>
              <a:buNone/>
              <a:defRPr sz="6400"/>
            </a:lvl8pPr>
            <a:lvl9pPr lvl="8" algn="ctr">
              <a:spcBef>
                <a:spcPts val="0"/>
              </a:spcBef>
              <a:spcAft>
                <a:spcPts val="0"/>
              </a:spcAft>
              <a:buSzPts val="6400"/>
              <a:buNone/>
              <a:defRPr sz="6400"/>
            </a:lvl9pPr>
          </a:lstStyle>
          <a:p/>
        </p:txBody>
      </p:sp>
      <p:sp>
        <p:nvSpPr>
          <p:cNvPr id="11" name="Google Shape;11;p2"/>
          <p:cNvSpPr txBox="1"/>
          <p:nvPr>
            <p:ph idx="1" type="subTitle"/>
          </p:nvPr>
        </p:nvSpPr>
        <p:spPr>
          <a:xfrm>
            <a:off x="342870" y="4282678"/>
            <a:ext cx="9372600" cy="11976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3500"/>
              <a:buNone/>
              <a:defRPr sz="3500"/>
            </a:lvl1pPr>
            <a:lvl2pPr lvl="1" algn="ctr">
              <a:lnSpc>
                <a:spcPct val="100000"/>
              </a:lnSpc>
              <a:spcBef>
                <a:spcPts val="0"/>
              </a:spcBef>
              <a:spcAft>
                <a:spcPts val="0"/>
              </a:spcAft>
              <a:buSzPts val="3500"/>
              <a:buNone/>
              <a:defRPr sz="3500"/>
            </a:lvl2pPr>
            <a:lvl3pPr lvl="2" algn="ctr">
              <a:lnSpc>
                <a:spcPct val="100000"/>
              </a:lnSpc>
              <a:spcBef>
                <a:spcPts val="0"/>
              </a:spcBef>
              <a:spcAft>
                <a:spcPts val="0"/>
              </a:spcAft>
              <a:buSzPts val="3500"/>
              <a:buNone/>
              <a:defRPr sz="3500"/>
            </a:lvl3pPr>
            <a:lvl4pPr lvl="3" algn="ctr">
              <a:lnSpc>
                <a:spcPct val="100000"/>
              </a:lnSpc>
              <a:spcBef>
                <a:spcPts val="0"/>
              </a:spcBef>
              <a:spcAft>
                <a:spcPts val="0"/>
              </a:spcAft>
              <a:buSzPts val="3500"/>
              <a:buNone/>
              <a:defRPr sz="3500"/>
            </a:lvl4pPr>
            <a:lvl5pPr lvl="4" algn="ctr">
              <a:lnSpc>
                <a:spcPct val="100000"/>
              </a:lnSpc>
              <a:spcBef>
                <a:spcPts val="0"/>
              </a:spcBef>
              <a:spcAft>
                <a:spcPts val="0"/>
              </a:spcAft>
              <a:buSzPts val="3500"/>
              <a:buNone/>
              <a:defRPr sz="3500"/>
            </a:lvl5pPr>
            <a:lvl6pPr lvl="5" algn="ctr">
              <a:lnSpc>
                <a:spcPct val="100000"/>
              </a:lnSpc>
              <a:spcBef>
                <a:spcPts val="0"/>
              </a:spcBef>
              <a:spcAft>
                <a:spcPts val="0"/>
              </a:spcAft>
              <a:buSzPts val="3500"/>
              <a:buNone/>
              <a:defRPr sz="3500"/>
            </a:lvl6pPr>
            <a:lvl7pPr lvl="6" algn="ctr">
              <a:lnSpc>
                <a:spcPct val="100000"/>
              </a:lnSpc>
              <a:spcBef>
                <a:spcPts val="0"/>
              </a:spcBef>
              <a:spcAft>
                <a:spcPts val="0"/>
              </a:spcAft>
              <a:buSzPts val="3500"/>
              <a:buNone/>
              <a:defRPr sz="3500"/>
            </a:lvl7pPr>
            <a:lvl8pPr lvl="7" algn="ctr">
              <a:lnSpc>
                <a:spcPct val="100000"/>
              </a:lnSpc>
              <a:spcBef>
                <a:spcPts val="0"/>
              </a:spcBef>
              <a:spcAft>
                <a:spcPts val="0"/>
              </a:spcAft>
              <a:buSzPts val="3500"/>
              <a:buNone/>
              <a:defRPr sz="3500"/>
            </a:lvl8pPr>
            <a:lvl9pPr lvl="8" algn="ctr">
              <a:lnSpc>
                <a:spcPct val="100000"/>
              </a:lnSpc>
              <a:spcBef>
                <a:spcPts val="0"/>
              </a:spcBef>
              <a:spcAft>
                <a:spcPts val="0"/>
              </a:spcAft>
              <a:buSzPts val="3500"/>
              <a:buNone/>
              <a:defRPr sz="3500"/>
            </a:lvl9pPr>
          </a:lstStyle>
          <a:p/>
        </p:txBody>
      </p:sp>
      <p:sp>
        <p:nvSpPr>
          <p:cNvPr id="12" name="Google Shape;12;p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600" cy="29670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14800"/>
              <a:buNone/>
              <a:defRPr sz="14800"/>
            </a:lvl1pPr>
            <a:lvl2pPr lvl="1" algn="ctr">
              <a:spcBef>
                <a:spcPts val="0"/>
              </a:spcBef>
              <a:spcAft>
                <a:spcPts val="0"/>
              </a:spcAft>
              <a:buSzPts val="14800"/>
              <a:buNone/>
              <a:defRPr sz="14800"/>
            </a:lvl2pPr>
            <a:lvl3pPr lvl="2" algn="ctr">
              <a:spcBef>
                <a:spcPts val="0"/>
              </a:spcBef>
              <a:spcAft>
                <a:spcPts val="0"/>
              </a:spcAft>
              <a:buSzPts val="14800"/>
              <a:buNone/>
              <a:defRPr sz="14800"/>
            </a:lvl3pPr>
            <a:lvl4pPr lvl="3" algn="ctr">
              <a:spcBef>
                <a:spcPts val="0"/>
              </a:spcBef>
              <a:spcAft>
                <a:spcPts val="0"/>
              </a:spcAft>
              <a:buSzPts val="14800"/>
              <a:buNone/>
              <a:defRPr sz="14800"/>
            </a:lvl4pPr>
            <a:lvl5pPr lvl="4" algn="ctr">
              <a:spcBef>
                <a:spcPts val="0"/>
              </a:spcBef>
              <a:spcAft>
                <a:spcPts val="0"/>
              </a:spcAft>
              <a:buSzPts val="14800"/>
              <a:buNone/>
              <a:defRPr sz="14800"/>
            </a:lvl5pPr>
            <a:lvl6pPr lvl="5" algn="ctr">
              <a:spcBef>
                <a:spcPts val="0"/>
              </a:spcBef>
              <a:spcAft>
                <a:spcPts val="0"/>
              </a:spcAft>
              <a:buSzPts val="14800"/>
              <a:buNone/>
              <a:defRPr sz="14800"/>
            </a:lvl6pPr>
            <a:lvl7pPr lvl="6" algn="ctr">
              <a:spcBef>
                <a:spcPts val="0"/>
              </a:spcBef>
              <a:spcAft>
                <a:spcPts val="0"/>
              </a:spcAft>
              <a:buSzPts val="14800"/>
              <a:buNone/>
              <a:defRPr sz="14800"/>
            </a:lvl7pPr>
            <a:lvl8pPr lvl="7" algn="ctr">
              <a:spcBef>
                <a:spcPts val="0"/>
              </a:spcBef>
              <a:spcAft>
                <a:spcPts val="0"/>
              </a:spcAft>
              <a:buSzPts val="14800"/>
              <a:buNone/>
              <a:defRPr sz="14800"/>
            </a:lvl8pPr>
            <a:lvl9pPr lvl="8" algn="ctr">
              <a:spcBef>
                <a:spcPts val="0"/>
              </a:spcBef>
              <a:spcAft>
                <a:spcPts val="0"/>
              </a:spcAft>
              <a:buSzPts val="14800"/>
              <a:buNone/>
              <a:defRPr sz="14800"/>
            </a:lvl9pPr>
          </a:lstStyle>
          <a:p>
            <a:r>
              <a:t>xx%</a:t>
            </a:r>
          </a:p>
        </p:txBody>
      </p:sp>
      <p:sp>
        <p:nvSpPr>
          <p:cNvPr id="46" name="Google Shape;46;p11"/>
          <p:cNvSpPr txBox="1"/>
          <p:nvPr>
            <p:ph idx="1" type="body"/>
          </p:nvPr>
        </p:nvSpPr>
        <p:spPr>
          <a:xfrm>
            <a:off x="342870" y="4763362"/>
            <a:ext cx="9372600" cy="1965600"/>
          </a:xfrm>
          <a:prstGeom prst="rect">
            <a:avLst/>
          </a:prstGeom>
        </p:spPr>
        <p:txBody>
          <a:bodyPr anchorCtr="0" anchor="t" bIns="113100" lIns="113100" spcFirstLastPara="1" rIns="113100" wrap="square" tIns="113100">
            <a:normAutofit/>
          </a:bodyPr>
          <a:lstStyle>
            <a:lvl1pPr indent="-368300" lvl="0" marL="457200" algn="ctr">
              <a:spcBef>
                <a:spcPts val="0"/>
              </a:spcBef>
              <a:spcAft>
                <a:spcPts val="0"/>
              </a:spcAft>
              <a:buSzPts val="2200"/>
              <a:buChar char="●"/>
              <a:defRPr/>
            </a:lvl1pPr>
            <a:lvl2pPr indent="-336550" lvl="1" marL="914400" algn="ctr">
              <a:spcBef>
                <a:spcPts val="0"/>
              </a:spcBef>
              <a:spcAft>
                <a:spcPts val="0"/>
              </a:spcAft>
              <a:buSzPts val="1700"/>
              <a:buChar char="○"/>
              <a:defRPr/>
            </a:lvl2pPr>
            <a:lvl3pPr indent="-336550" lvl="2" marL="1371600" algn="ctr">
              <a:spcBef>
                <a:spcPts val="0"/>
              </a:spcBef>
              <a:spcAft>
                <a:spcPts val="0"/>
              </a:spcAft>
              <a:buSzPts val="1700"/>
              <a:buChar char="■"/>
              <a:defRPr/>
            </a:lvl3pPr>
            <a:lvl4pPr indent="-336550" lvl="3" marL="1828800" algn="ctr">
              <a:spcBef>
                <a:spcPts val="0"/>
              </a:spcBef>
              <a:spcAft>
                <a:spcPts val="0"/>
              </a:spcAft>
              <a:buSzPts val="1700"/>
              <a:buChar char="●"/>
              <a:defRPr/>
            </a:lvl4pPr>
            <a:lvl5pPr indent="-336550" lvl="4" marL="2286000" algn="ctr">
              <a:spcBef>
                <a:spcPts val="0"/>
              </a:spcBef>
              <a:spcAft>
                <a:spcPts val="0"/>
              </a:spcAft>
              <a:buSzPts val="1700"/>
              <a:buChar char="○"/>
              <a:defRPr/>
            </a:lvl5pPr>
            <a:lvl6pPr indent="-336550" lvl="5" marL="2743200" algn="ctr">
              <a:spcBef>
                <a:spcPts val="0"/>
              </a:spcBef>
              <a:spcAft>
                <a:spcPts val="0"/>
              </a:spcAft>
              <a:buSzPts val="1700"/>
              <a:buChar char="■"/>
              <a:defRPr/>
            </a:lvl6pPr>
            <a:lvl7pPr indent="-336550" lvl="6" marL="3200400" algn="ctr">
              <a:spcBef>
                <a:spcPts val="0"/>
              </a:spcBef>
              <a:spcAft>
                <a:spcPts val="0"/>
              </a:spcAft>
              <a:buSzPts val="1700"/>
              <a:buChar char="●"/>
              <a:defRPr/>
            </a:lvl7pPr>
            <a:lvl8pPr indent="-336550" lvl="7" marL="3657600" algn="ctr">
              <a:spcBef>
                <a:spcPts val="0"/>
              </a:spcBef>
              <a:spcAft>
                <a:spcPts val="0"/>
              </a:spcAft>
              <a:buSzPts val="1700"/>
              <a:buChar char="○"/>
              <a:defRPr/>
            </a:lvl8pPr>
            <a:lvl9pPr indent="-336550" lvl="8" marL="4114800" algn="ctr">
              <a:spcBef>
                <a:spcPts val="0"/>
              </a:spcBef>
              <a:spcAft>
                <a:spcPts val="0"/>
              </a:spcAft>
              <a:buSzPts val="1700"/>
              <a:buChar char="■"/>
              <a:defRPr/>
            </a:lvl9pPr>
          </a:lstStyle>
          <a:p/>
        </p:txBody>
      </p:sp>
      <p:sp>
        <p:nvSpPr>
          <p:cNvPr id="47" name="Google Shape;47;p11"/>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600" cy="1272000"/>
          </a:xfrm>
          <a:prstGeom prst="rect">
            <a:avLst/>
          </a:prstGeom>
        </p:spPr>
        <p:txBody>
          <a:bodyPr anchorCtr="0" anchor="ctr" bIns="113100" lIns="113100" spcFirstLastPara="1" rIns="113100" wrap="square" tIns="113100">
            <a:normAutofit/>
          </a:bodyPr>
          <a:lstStyle>
            <a:lvl1pPr lvl="0" algn="ctr">
              <a:spcBef>
                <a:spcPts val="0"/>
              </a:spcBef>
              <a:spcAft>
                <a:spcPts val="0"/>
              </a:spcAft>
              <a:buSzPts val="4500"/>
              <a:buNone/>
              <a:defRPr sz="4500"/>
            </a:lvl1pPr>
            <a:lvl2pPr lvl="1" algn="ctr">
              <a:spcBef>
                <a:spcPts val="0"/>
              </a:spcBef>
              <a:spcAft>
                <a:spcPts val="0"/>
              </a:spcAft>
              <a:buSzPts val="4500"/>
              <a:buNone/>
              <a:defRPr sz="4500"/>
            </a:lvl2pPr>
            <a:lvl3pPr lvl="2" algn="ctr">
              <a:spcBef>
                <a:spcPts val="0"/>
              </a:spcBef>
              <a:spcAft>
                <a:spcPts val="0"/>
              </a:spcAft>
              <a:buSzPts val="4500"/>
              <a:buNone/>
              <a:defRPr sz="4500"/>
            </a:lvl3pPr>
            <a:lvl4pPr lvl="3" algn="ctr">
              <a:spcBef>
                <a:spcPts val="0"/>
              </a:spcBef>
              <a:spcAft>
                <a:spcPts val="0"/>
              </a:spcAft>
              <a:buSzPts val="4500"/>
              <a:buNone/>
              <a:defRPr sz="4500"/>
            </a:lvl4pPr>
            <a:lvl5pPr lvl="4" algn="ctr">
              <a:spcBef>
                <a:spcPts val="0"/>
              </a:spcBef>
              <a:spcAft>
                <a:spcPts val="0"/>
              </a:spcAft>
              <a:buSzPts val="4500"/>
              <a:buNone/>
              <a:defRPr sz="4500"/>
            </a:lvl5pPr>
            <a:lvl6pPr lvl="5" algn="ctr">
              <a:spcBef>
                <a:spcPts val="0"/>
              </a:spcBef>
              <a:spcAft>
                <a:spcPts val="0"/>
              </a:spcAft>
              <a:buSzPts val="4500"/>
              <a:buNone/>
              <a:defRPr sz="4500"/>
            </a:lvl6pPr>
            <a:lvl7pPr lvl="6" algn="ctr">
              <a:spcBef>
                <a:spcPts val="0"/>
              </a:spcBef>
              <a:spcAft>
                <a:spcPts val="0"/>
              </a:spcAft>
              <a:buSzPts val="4500"/>
              <a:buNone/>
              <a:defRPr sz="4500"/>
            </a:lvl7pPr>
            <a:lvl8pPr lvl="7" algn="ctr">
              <a:spcBef>
                <a:spcPts val="0"/>
              </a:spcBef>
              <a:spcAft>
                <a:spcPts val="0"/>
              </a:spcAft>
              <a:buSzPts val="4500"/>
              <a:buNone/>
              <a:defRPr sz="4500"/>
            </a:lvl8pPr>
            <a:lvl9pPr lvl="8" algn="ctr">
              <a:spcBef>
                <a:spcPts val="0"/>
              </a:spcBef>
              <a:spcAft>
                <a:spcPts val="0"/>
              </a:spcAft>
              <a:buSzPts val="4500"/>
              <a:buNone/>
              <a:defRPr sz="4500"/>
            </a:lvl9pPr>
          </a:lstStyle>
          <a:p/>
        </p:txBody>
      </p:sp>
      <p:sp>
        <p:nvSpPr>
          <p:cNvPr id="15" name="Google Shape;15;p3"/>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18" name="Google Shape;18;p4"/>
          <p:cNvSpPr txBox="1"/>
          <p:nvPr>
            <p:ph idx="1" type="body"/>
          </p:nvPr>
        </p:nvSpPr>
        <p:spPr>
          <a:xfrm>
            <a:off x="342870" y="1741518"/>
            <a:ext cx="9372600" cy="5162700"/>
          </a:xfrm>
          <a:prstGeom prst="rect">
            <a:avLst/>
          </a:prstGeom>
        </p:spPr>
        <p:txBody>
          <a:bodyPr anchorCtr="0" anchor="t"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19" name="Google Shape;19;p4"/>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4" name="Google Shape;24;p5"/>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7" name="Google Shape;27;p6"/>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113100" lIns="113100" spcFirstLastPara="1" rIns="113100" wrap="square" tIns="11310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113100" lIns="113100" spcFirstLastPara="1" rIns="113100" wrap="square" tIns="113100">
            <a:normAutofit/>
          </a:bodyPr>
          <a:lstStyle>
            <a:lvl1pPr indent="-323850" lvl="0" marL="457200">
              <a:spcBef>
                <a:spcPts val="0"/>
              </a:spcBef>
              <a:spcAft>
                <a:spcPts val="0"/>
              </a:spcAft>
              <a:buSzPts val="1500"/>
              <a:buChar char="●"/>
              <a:defRPr sz="15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31" name="Google Shape;31;p7"/>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700" cy="6181800"/>
          </a:xfrm>
          <a:prstGeom prst="rect">
            <a:avLst/>
          </a:prstGeom>
        </p:spPr>
        <p:txBody>
          <a:bodyPr anchorCtr="0" anchor="ctr" bIns="113100" lIns="113100" spcFirstLastPara="1" rIns="113100" wrap="square" tIns="113100">
            <a:normAutofit/>
          </a:bodyPr>
          <a:lstStyle>
            <a:lvl1pPr lvl="0">
              <a:spcBef>
                <a:spcPts val="0"/>
              </a:spcBef>
              <a:spcAft>
                <a:spcPts val="0"/>
              </a:spcAft>
              <a:buSzPts val="5900"/>
              <a:buNone/>
              <a:defRPr sz="5900"/>
            </a:lvl1pPr>
            <a:lvl2pPr lvl="1">
              <a:spcBef>
                <a:spcPts val="0"/>
              </a:spcBef>
              <a:spcAft>
                <a:spcPts val="0"/>
              </a:spcAft>
              <a:buSzPts val="5900"/>
              <a:buNone/>
              <a:defRPr sz="5900"/>
            </a:lvl2pPr>
            <a:lvl3pPr lvl="2">
              <a:spcBef>
                <a:spcPts val="0"/>
              </a:spcBef>
              <a:spcAft>
                <a:spcPts val="0"/>
              </a:spcAft>
              <a:buSzPts val="5900"/>
              <a:buNone/>
              <a:defRPr sz="5900"/>
            </a:lvl3pPr>
            <a:lvl4pPr lvl="3">
              <a:spcBef>
                <a:spcPts val="0"/>
              </a:spcBef>
              <a:spcAft>
                <a:spcPts val="0"/>
              </a:spcAft>
              <a:buSzPts val="5900"/>
              <a:buNone/>
              <a:defRPr sz="5900"/>
            </a:lvl4pPr>
            <a:lvl5pPr lvl="4">
              <a:spcBef>
                <a:spcPts val="0"/>
              </a:spcBef>
              <a:spcAft>
                <a:spcPts val="0"/>
              </a:spcAft>
              <a:buSzPts val="5900"/>
              <a:buNone/>
              <a:defRPr sz="5900"/>
            </a:lvl5pPr>
            <a:lvl6pPr lvl="5">
              <a:spcBef>
                <a:spcPts val="0"/>
              </a:spcBef>
              <a:spcAft>
                <a:spcPts val="0"/>
              </a:spcAft>
              <a:buSzPts val="5900"/>
              <a:buNone/>
              <a:defRPr sz="5900"/>
            </a:lvl6pPr>
            <a:lvl7pPr lvl="6">
              <a:spcBef>
                <a:spcPts val="0"/>
              </a:spcBef>
              <a:spcAft>
                <a:spcPts val="0"/>
              </a:spcAft>
              <a:buSzPts val="5900"/>
              <a:buNone/>
              <a:defRPr sz="5900"/>
            </a:lvl7pPr>
            <a:lvl8pPr lvl="7">
              <a:spcBef>
                <a:spcPts val="0"/>
              </a:spcBef>
              <a:spcAft>
                <a:spcPts val="0"/>
              </a:spcAft>
              <a:buSzPts val="5900"/>
              <a:buNone/>
              <a:defRPr sz="5900"/>
            </a:lvl8pPr>
            <a:lvl9pPr lvl="8">
              <a:spcBef>
                <a:spcPts val="0"/>
              </a:spcBef>
              <a:spcAft>
                <a:spcPts val="0"/>
              </a:spcAft>
              <a:buSzPts val="5900"/>
              <a:buNone/>
              <a:defRPr sz="5900"/>
            </a:lvl9pPr>
          </a:lstStyle>
          <a:p/>
        </p:txBody>
      </p:sp>
      <p:sp>
        <p:nvSpPr>
          <p:cNvPr id="34" name="Google Shape;34;p8"/>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113100" lIns="113100" spcFirstLastPara="1" rIns="113100" wrap="square" tIns="113100">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p:txBody>
      </p:sp>
      <p:sp>
        <p:nvSpPr>
          <p:cNvPr id="39" name="Google Shape;39;p9"/>
          <p:cNvSpPr txBox="1"/>
          <p:nvPr>
            <p:ph idx="2" type="body"/>
          </p:nvPr>
        </p:nvSpPr>
        <p:spPr>
          <a:xfrm>
            <a:off x="5433450" y="1094158"/>
            <a:ext cx="4220700" cy="5583600"/>
          </a:xfrm>
          <a:prstGeom prst="rect">
            <a:avLst/>
          </a:prstGeom>
        </p:spPr>
        <p:txBody>
          <a:bodyPr anchorCtr="0" anchor="ctr"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40" name="Google Shape;40;p9"/>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113100" lIns="113100" spcFirstLastPara="1" rIns="113100" wrap="square" tIns="113100">
            <a:normAutofit/>
          </a:bodyPr>
          <a:lstStyle>
            <a:lvl1pPr indent="-228600" lvl="0" marL="457200">
              <a:lnSpc>
                <a:spcPct val="100000"/>
              </a:lnSpc>
              <a:spcBef>
                <a:spcPts val="0"/>
              </a:spcBef>
              <a:spcAft>
                <a:spcPts val="0"/>
              </a:spcAft>
              <a:buSzPts val="2200"/>
              <a:buNone/>
              <a:defRPr/>
            </a:lvl1pPr>
          </a:lstStyle>
          <a:p/>
        </p:txBody>
      </p:sp>
      <p:sp>
        <p:nvSpPr>
          <p:cNvPr id="43" name="Google Shape;43;p10"/>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600" cy="865500"/>
          </a:xfrm>
          <a:prstGeom prst="rect">
            <a:avLst/>
          </a:prstGeom>
          <a:noFill/>
          <a:ln>
            <a:noFill/>
          </a:ln>
        </p:spPr>
        <p:txBody>
          <a:bodyPr anchorCtr="0" anchor="t" bIns="113100" lIns="113100" spcFirstLastPara="1" rIns="113100" wrap="square" tIns="113100">
            <a:normAutofit/>
          </a:bodyPr>
          <a:lstStyle>
            <a:lvl1pPr lvl="0">
              <a:spcBef>
                <a:spcPts val="0"/>
              </a:spcBef>
              <a:spcAft>
                <a:spcPts val="0"/>
              </a:spcAft>
              <a:buClr>
                <a:schemeClr val="dk1"/>
              </a:buClr>
              <a:buSzPts val="3500"/>
              <a:buNone/>
              <a:defRPr sz="3500">
                <a:solidFill>
                  <a:schemeClr val="dk1"/>
                </a:solidFill>
              </a:defRPr>
            </a:lvl1pPr>
            <a:lvl2pPr lvl="1">
              <a:spcBef>
                <a:spcPts val="0"/>
              </a:spcBef>
              <a:spcAft>
                <a:spcPts val="0"/>
              </a:spcAft>
              <a:buClr>
                <a:schemeClr val="dk1"/>
              </a:buClr>
              <a:buSzPts val="3500"/>
              <a:buNone/>
              <a:defRPr sz="3500">
                <a:solidFill>
                  <a:schemeClr val="dk1"/>
                </a:solidFill>
              </a:defRPr>
            </a:lvl2pPr>
            <a:lvl3pPr lvl="2">
              <a:spcBef>
                <a:spcPts val="0"/>
              </a:spcBef>
              <a:spcAft>
                <a:spcPts val="0"/>
              </a:spcAft>
              <a:buClr>
                <a:schemeClr val="dk1"/>
              </a:buClr>
              <a:buSzPts val="3500"/>
              <a:buNone/>
              <a:defRPr sz="3500">
                <a:solidFill>
                  <a:schemeClr val="dk1"/>
                </a:solidFill>
              </a:defRPr>
            </a:lvl3pPr>
            <a:lvl4pPr lvl="3">
              <a:spcBef>
                <a:spcPts val="0"/>
              </a:spcBef>
              <a:spcAft>
                <a:spcPts val="0"/>
              </a:spcAft>
              <a:buClr>
                <a:schemeClr val="dk1"/>
              </a:buClr>
              <a:buSzPts val="3500"/>
              <a:buNone/>
              <a:defRPr sz="3500">
                <a:solidFill>
                  <a:schemeClr val="dk1"/>
                </a:solidFill>
              </a:defRPr>
            </a:lvl4pPr>
            <a:lvl5pPr lvl="4">
              <a:spcBef>
                <a:spcPts val="0"/>
              </a:spcBef>
              <a:spcAft>
                <a:spcPts val="0"/>
              </a:spcAft>
              <a:buClr>
                <a:schemeClr val="dk1"/>
              </a:buClr>
              <a:buSzPts val="3500"/>
              <a:buNone/>
              <a:defRPr sz="3500">
                <a:solidFill>
                  <a:schemeClr val="dk1"/>
                </a:solidFill>
              </a:defRPr>
            </a:lvl5pPr>
            <a:lvl6pPr lvl="5">
              <a:spcBef>
                <a:spcPts val="0"/>
              </a:spcBef>
              <a:spcAft>
                <a:spcPts val="0"/>
              </a:spcAft>
              <a:buClr>
                <a:schemeClr val="dk1"/>
              </a:buClr>
              <a:buSzPts val="3500"/>
              <a:buNone/>
              <a:defRPr sz="3500">
                <a:solidFill>
                  <a:schemeClr val="dk1"/>
                </a:solidFill>
              </a:defRPr>
            </a:lvl6pPr>
            <a:lvl7pPr lvl="6">
              <a:spcBef>
                <a:spcPts val="0"/>
              </a:spcBef>
              <a:spcAft>
                <a:spcPts val="0"/>
              </a:spcAft>
              <a:buClr>
                <a:schemeClr val="dk1"/>
              </a:buClr>
              <a:buSzPts val="3500"/>
              <a:buNone/>
              <a:defRPr sz="3500">
                <a:solidFill>
                  <a:schemeClr val="dk1"/>
                </a:solidFill>
              </a:defRPr>
            </a:lvl7pPr>
            <a:lvl8pPr lvl="7">
              <a:spcBef>
                <a:spcPts val="0"/>
              </a:spcBef>
              <a:spcAft>
                <a:spcPts val="0"/>
              </a:spcAft>
              <a:buClr>
                <a:schemeClr val="dk1"/>
              </a:buClr>
              <a:buSzPts val="3500"/>
              <a:buNone/>
              <a:defRPr sz="3500">
                <a:solidFill>
                  <a:schemeClr val="dk1"/>
                </a:solidFill>
              </a:defRPr>
            </a:lvl8pPr>
            <a:lvl9pPr lvl="8">
              <a:spcBef>
                <a:spcPts val="0"/>
              </a:spcBef>
              <a:spcAft>
                <a:spcPts val="0"/>
              </a:spcAft>
              <a:buClr>
                <a:schemeClr val="dk1"/>
              </a:buClr>
              <a:buSzPts val="3500"/>
              <a:buNone/>
              <a:defRPr sz="3500">
                <a:solidFill>
                  <a:schemeClr val="dk1"/>
                </a:solidFill>
              </a:defRPr>
            </a:lvl9pPr>
          </a:lstStyle>
          <a:p/>
        </p:txBody>
      </p:sp>
      <p:sp>
        <p:nvSpPr>
          <p:cNvPr id="7" name="Google Shape;7;p1"/>
          <p:cNvSpPr txBox="1"/>
          <p:nvPr>
            <p:ph idx="1" type="body"/>
          </p:nvPr>
        </p:nvSpPr>
        <p:spPr>
          <a:xfrm>
            <a:off x="342870" y="1741518"/>
            <a:ext cx="9372600" cy="5162700"/>
          </a:xfrm>
          <a:prstGeom prst="rect">
            <a:avLst/>
          </a:prstGeom>
          <a:noFill/>
          <a:ln>
            <a:noFill/>
          </a:ln>
        </p:spPr>
        <p:txBody>
          <a:bodyPr anchorCtr="0" anchor="t" bIns="113100" lIns="113100" spcFirstLastPara="1" rIns="113100" wrap="square" tIns="113100">
            <a:normAutofit/>
          </a:bodyPr>
          <a:lstStyle>
            <a:lvl1pPr indent="-368300" lvl="0" marL="457200">
              <a:lnSpc>
                <a:spcPct val="115000"/>
              </a:lnSpc>
              <a:spcBef>
                <a:spcPts val="0"/>
              </a:spcBef>
              <a:spcAft>
                <a:spcPts val="0"/>
              </a:spcAft>
              <a:buClr>
                <a:schemeClr val="dk2"/>
              </a:buClr>
              <a:buSzPts val="2200"/>
              <a:buChar char="●"/>
              <a:defRPr sz="2200">
                <a:solidFill>
                  <a:schemeClr val="dk2"/>
                </a:solidFill>
              </a:defRPr>
            </a:lvl1pPr>
            <a:lvl2pPr indent="-336550" lvl="1" marL="914400">
              <a:lnSpc>
                <a:spcPct val="115000"/>
              </a:lnSpc>
              <a:spcBef>
                <a:spcPts val="0"/>
              </a:spcBef>
              <a:spcAft>
                <a:spcPts val="0"/>
              </a:spcAft>
              <a:buClr>
                <a:schemeClr val="dk2"/>
              </a:buClr>
              <a:buSzPts val="1700"/>
              <a:buChar char="○"/>
              <a:defRPr sz="1700">
                <a:solidFill>
                  <a:schemeClr val="dk2"/>
                </a:solidFill>
              </a:defRPr>
            </a:lvl2pPr>
            <a:lvl3pPr indent="-336550" lvl="2" marL="1371600">
              <a:lnSpc>
                <a:spcPct val="115000"/>
              </a:lnSpc>
              <a:spcBef>
                <a:spcPts val="0"/>
              </a:spcBef>
              <a:spcAft>
                <a:spcPts val="0"/>
              </a:spcAft>
              <a:buClr>
                <a:schemeClr val="dk2"/>
              </a:buClr>
              <a:buSzPts val="1700"/>
              <a:buChar char="■"/>
              <a:defRPr sz="1700">
                <a:solidFill>
                  <a:schemeClr val="dk2"/>
                </a:solidFill>
              </a:defRPr>
            </a:lvl3pPr>
            <a:lvl4pPr indent="-336550" lvl="3" marL="1828800">
              <a:lnSpc>
                <a:spcPct val="115000"/>
              </a:lnSpc>
              <a:spcBef>
                <a:spcPts val="0"/>
              </a:spcBef>
              <a:spcAft>
                <a:spcPts val="0"/>
              </a:spcAft>
              <a:buClr>
                <a:schemeClr val="dk2"/>
              </a:buClr>
              <a:buSzPts val="1700"/>
              <a:buChar char="●"/>
              <a:defRPr sz="1700">
                <a:solidFill>
                  <a:schemeClr val="dk2"/>
                </a:solidFill>
              </a:defRPr>
            </a:lvl4pPr>
            <a:lvl5pPr indent="-336550" lvl="4" marL="2286000">
              <a:lnSpc>
                <a:spcPct val="115000"/>
              </a:lnSpc>
              <a:spcBef>
                <a:spcPts val="0"/>
              </a:spcBef>
              <a:spcAft>
                <a:spcPts val="0"/>
              </a:spcAft>
              <a:buClr>
                <a:schemeClr val="dk2"/>
              </a:buClr>
              <a:buSzPts val="1700"/>
              <a:buChar char="○"/>
              <a:defRPr sz="1700">
                <a:solidFill>
                  <a:schemeClr val="dk2"/>
                </a:solidFill>
              </a:defRPr>
            </a:lvl5pPr>
            <a:lvl6pPr indent="-336550" lvl="5" marL="2743200">
              <a:lnSpc>
                <a:spcPct val="115000"/>
              </a:lnSpc>
              <a:spcBef>
                <a:spcPts val="0"/>
              </a:spcBef>
              <a:spcAft>
                <a:spcPts val="0"/>
              </a:spcAft>
              <a:buClr>
                <a:schemeClr val="dk2"/>
              </a:buClr>
              <a:buSzPts val="1700"/>
              <a:buChar char="■"/>
              <a:defRPr sz="1700">
                <a:solidFill>
                  <a:schemeClr val="dk2"/>
                </a:solidFill>
              </a:defRPr>
            </a:lvl6pPr>
            <a:lvl7pPr indent="-336550" lvl="6" marL="3200400">
              <a:lnSpc>
                <a:spcPct val="115000"/>
              </a:lnSpc>
              <a:spcBef>
                <a:spcPts val="0"/>
              </a:spcBef>
              <a:spcAft>
                <a:spcPts val="0"/>
              </a:spcAft>
              <a:buClr>
                <a:schemeClr val="dk2"/>
              </a:buClr>
              <a:buSzPts val="1700"/>
              <a:buChar char="●"/>
              <a:defRPr sz="1700">
                <a:solidFill>
                  <a:schemeClr val="dk2"/>
                </a:solidFill>
              </a:defRPr>
            </a:lvl7pPr>
            <a:lvl8pPr indent="-336550" lvl="7" marL="3657600">
              <a:lnSpc>
                <a:spcPct val="115000"/>
              </a:lnSpc>
              <a:spcBef>
                <a:spcPts val="0"/>
              </a:spcBef>
              <a:spcAft>
                <a:spcPts val="0"/>
              </a:spcAft>
              <a:buClr>
                <a:schemeClr val="dk2"/>
              </a:buClr>
              <a:buSzPts val="1700"/>
              <a:buChar char="○"/>
              <a:defRPr sz="1700">
                <a:solidFill>
                  <a:schemeClr val="dk2"/>
                </a:solidFill>
              </a:defRPr>
            </a:lvl8pPr>
            <a:lvl9pPr indent="-336550" lvl="8" marL="4114800">
              <a:lnSpc>
                <a:spcPct val="115000"/>
              </a:lnSpc>
              <a:spcBef>
                <a:spcPts val="0"/>
              </a:spcBef>
              <a:spcAft>
                <a:spcPts val="0"/>
              </a:spcAft>
              <a:buClr>
                <a:schemeClr val="dk2"/>
              </a:buClr>
              <a:buSzPts val="1700"/>
              <a:buChar char="■"/>
              <a:defRPr sz="1700">
                <a:solidFill>
                  <a:schemeClr val="dk2"/>
                </a:solidFill>
              </a:defRPr>
            </a:lvl9pPr>
          </a:lstStyle>
          <a:p/>
        </p:txBody>
      </p:sp>
      <p:sp>
        <p:nvSpPr>
          <p:cNvPr id="8" name="Google Shape;8;p1"/>
          <p:cNvSpPr txBox="1"/>
          <p:nvPr>
            <p:ph idx="12" type="sldNum"/>
          </p:nvPr>
        </p:nvSpPr>
        <p:spPr>
          <a:xfrm>
            <a:off x="9319704" y="7046639"/>
            <a:ext cx="603600" cy="594900"/>
          </a:xfrm>
          <a:prstGeom prst="rect">
            <a:avLst/>
          </a:prstGeom>
          <a:noFill/>
          <a:ln>
            <a:noFill/>
          </a:ln>
        </p:spPr>
        <p:txBody>
          <a:bodyPr anchorCtr="0" anchor="ctr" bIns="113100" lIns="113100" spcFirstLastPara="1" rIns="113100" wrap="square" tIns="113100">
            <a:normAutofit/>
          </a:bodyPr>
          <a:lstStyle>
            <a:lvl1pPr lvl="0" algn="r">
              <a:buNone/>
              <a:defRPr sz="1200">
                <a:solidFill>
                  <a:schemeClr val="dk2"/>
                </a:solidFill>
              </a:defRPr>
            </a:lvl1pPr>
            <a:lvl2pPr lvl="1" algn="r">
              <a:buNone/>
              <a:defRPr sz="1200">
                <a:solidFill>
                  <a:schemeClr val="dk2"/>
                </a:solidFill>
              </a:defRPr>
            </a:lvl2pPr>
            <a:lvl3pPr lvl="2" algn="r">
              <a:buNone/>
              <a:defRPr sz="1200">
                <a:solidFill>
                  <a:schemeClr val="dk2"/>
                </a:solidFill>
              </a:defRPr>
            </a:lvl3pPr>
            <a:lvl4pPr lvl="3" algn="r">
              <a:buNone/>
              <a:defRPr sz="1200">
                <a:solidFill>
                  <a:schemeClr val="dk2"/>
                </a:solidFill>
              </a:defRPr>
            </a:lvl4pPr>
            <a:lvl5pPr lvl="4" algn="r">
              <a:buNone/>
              <a:defRPr sz="1200">
                <a:solidFill>
                  <a:schemeClr val="dk2"/>
                </a:solidFill>
              </a:defRPr>
            </a:lvl5pPr>
            <a:lvl6pPr lvl="5" algn="r">
              <a:buNone/>
              <a:defRPr sz="1200">
                <a:solidFill>
                  <a:schemeClr val="dk2"/>
                </a:solidFill>
              </a:defRPr>
            </a:lvl6pPr>
            <a:lvl7pPr lvl="6" algn="r">
              <a:buNone/>
              <a:defRPr sz="1200">
                <a:solidFill>
                  <a:schemeClr val="dk2"/>
                </a:solidFill>
              </a:defRPr>
            </a:lvl7pPr>
            <a:lvl8pPr lvl="7" algn="r">
              <a:buNone/>
              <a:defRPr sz="1200">
                <a:solidFill>
                  <a:schemeClr val="dk2"/>
                </a:solidFill>
              </a:defRPr>
            </a:lvl8pPr>
            <a:lvl9pPr lvl="8" algn="r">
              <a:buNone/>
              <a:defRPr sz="12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docs.google.com/presentation/d/1H1gwqY9JuT9QxrbRPlMuCLBv4NKBBU7tBdyXm6Xi16A/edit?usp=sharing" TargetMode="External"/><Relationship Id="rId6" Type="http://schemas.openxmlformats.org/officeDocument/2006/relationships/hyperlink" Target="https://docs.google.com/presentation/d/1Q-LyD5_8oX98xxddwY4bCVrWqtJF2Jqxudy_dB77zdY/edit?usp=drive_link"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hyperlink" Target="https://docs.google.com/presentation/d/1Q-LyD5_8oX98xxddwY4bCVrWqtJF2Jqxudy_dB77zdY/edit?usp=drive_link" TargetMode="External"/><Relationship Id="rId5" Type="http://schemas.openxmlformats.org/officeDocument/2006/relationships/hyperlink" Target="https://docs.google.com/presentation/d/1Q-LyD5_8oX98xxddwY4bCVrWqtJF2Jqxudy_dB77zdY/edit?usp=drive_link" TargetMode="External"/><Relationship Id="rId6"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European Colonization</a:t>
            </a:r>
            <a:r>
              <a:rPr lang="en" sz="1800">
                <a:solidFill>
                  <a:schemeClr val="dk1"/>
                </a:solidFill>
                <a:latin typeface="Plus Jakarta Sans Medium"/>
                <a:ea typeface="Plus Jakarta Sans Medium"/>
                <a:cs typeface="Plus Jakarta Sans Medium"/>
                <a:sym typeface="Plus Jakarta Sans Medium"/>
              </a:rPr>
              <a:t>: Daily Lesson Plan (60 Minutes)</a:t>
            </a:r>
            <a:endParaRPr sz="1800">
              <a:solidFill>
                <a:srgbClr val="000000"/>
              </a:solidFill>
              <a:latin typeface="Plus Jakarta Sans Medium"/>
              <a:ea typeface="Plus Jakarta Sans Medium"/>
              <a:cs typeface="Plus Jakarta Sans Medium"/>
              <a:sym typeface="Plus Jakarta Sans Medium"/>
            </a:endParaRPr>
          </a:p>
        </p:txBody>
      </p:sp>
      <p:pic>
        <p:nvPicPr>
          <p:cNvPr id="56" name="Google Shape;56;p13"/>
          <p:cNvPicPr preferRelativeResize="0"/>
          <p:nvPr/>
        </p:nvPicPr>
        <p:blipFill>
          <a:blip r:embed="rId4">
            <a:alphaModFix/>
          </a:blip>
          <a:stretch>
            <a:fillRect/>
          </a:stretch>
        </p:blipFill>
        <p:spPr>
          <a:xfrm>
            <a:off x="279881" y="89249"/>
            <a:ext cx="816414" cy="338543"/>
          </a:xfrm>
          <a:prstGeom prst="rect">
            <a:avLst/>
          </a:prstGeom>
          <a:noFill/>
          <a:ln>
            <a:noFill/>
          </a:ln>
        </p:spPr>
      </p:pic>
      <p:sp>
        <p:nvSpPr>
          <p:cNvPr id="57" name="Google Shape;57;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8" name="Google Shape;58;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9" name="Google Shape;59;p13"/>
          <p:cNvGraphicFramePr/>
          <p:nvPr/>
        </p:nvGraphicFramePr>
        <p:xfrm>
          <a:off x="488388" y="734713"/>
          <a:ext cx="3000000" cy="3000000"/>
        </p:xfrm>
        <a:graphic>
          <a:graphicData uri="http://schemas.openxmlformats.org/drawingml/2006/table">
            <a:tbl>
              <a:tblPr>
                <a:noFill/>
                <a:tableStyleId>{F0D4506A-A807-441B-A83E-B5B7DFEF7C03}</a:tableStyleId>
              </a:tblPr>
              <a:tblGrid>
                <a:gridCol w="1458775"/>
                <a:gridCol w="3684800"/>
                <a:gridCol w="3910450"/>
              </a:tblGrid>
              <a:tr h="538925">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lang="en">
                          <a:latin typeface="Inter"/>
                          <a:ea typeface="Inter"/>
                          <a:cs typeface="Inter"/>
                          <a:sym typeface="Inter"/>
                        </a:rPr>
                        <a:t>LESSON 9</a:t>
                      </a:r>
                      <a:endParaRPr>
                        <a:latin typeface="Inter"/>
                        <a:ea typeface="Inter"/>
                        <a:cs typeface="Inter"/>
                        <a:sym typeface="Inter"/>
                      </a:endParaRPr>
                    </a:p>
                  </a:txBody>
                  <a:tcPr marT="91425" marB="91425" marR="91425" marL="91425"/>
                </a:tc>
                <a:tc hMerge="1"/>
              </a:tr>
              <a:tr h="787700">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How were indigenous populations organized into socio-</a:t>
                      </a:r>
                      <a:r>
                        <a:rPr lang="en" sz="1200">
                          <a:solidFill>
                            <a:schemeClr val="dk1"/>
                          </a:solidFill>
                          <a:latin typeface="Inter"/>
                          <a:ea typeface="Inter"/>
                          <a:cs typeface="Inter"/>
                          <a:sym typeface="Inter"/>
                        </a:rPr>
                        <a:t>economic</a:t>
                      </a:r>
                      <a:r>
                        <a:rPr lang="en" sz="1200">
                          <a:solidFill>
                            <a:schemeClr val="dk1"/>
                          </a:solidFill>
                          <a:latin typeface="Inter"/>
                          <a:ea typeface="Inter"/>
                          <a:cs typeface="Inter"/>
                          <a:sym typeface="Inter"/>
                        </a:rPr>
                        <a:t> systems that benefited the Europeans and took advantage of the native peoples?</a:t>
                      </a:r>
                      <a:endParaRPr sz="1200">
                        <a:solidFill>
                          <a:schemeClr val="dk1"/>
                        </a:solidFill>
                        <a:latin typeface="Inter"/>
                        <a:ea typeface="Inter"/>
                        <a:cs typeface="Inter"/>
                        <a:sym typeface="Inter"/>
                      </a:endParaRPr>
                    </a:p>
                  </a:txBody>
                  <a:tcPr marT="91425" marB="91425" marR="91425" marL="91425"/>
                </a:tc>
                <a:tc hMerge="1"/>
              </a:tr>
              <a:tr h="518175">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2.13, 2.15</a:t>
                      </a:r>
                      <a:endParaRPr sz="1200">
                        <a:solidFill>
                          <a:schemeClr val="dk1"/>
                        </a:solidFill>
                        <a:latin typeface="Inter"/>
                        <a:ea typeface="Inter"/>
                        <a:cs typeface="Inter"/>
                        <a:sym typeface="Inter"/>
                      </a:endParaRPr>
                    </a:p>
                  </a:txBody>
                  <a:tcPr marT="91425" marB="91425" marR="91425" marL="91425"/>
                </a:tc>
                <a:tc hMerge="1"/>
              </a:tr>
              <a:tr h="787700">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Context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Comparison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Perspective</a:t>
                      </a:r>
                      <a:endParaRPr sz="1200">
                        <a:solidFill>
                          <a:schemeClr val="dk1"/>
                        </a:solidFill>
                        <a:latin typeface="Inter"/>
                        <a:ea typeface="Inter"/>
                        <a:cs typeface="Inter"/>
                        <a:sym typeface="Inter"/>
                      </a:endParaRPr>
                    </a:p>
                  </a:txBody>
                  <a:tcPr marT="91425" marB="91425" marR="91425" marL="91425"/>
                </a:tc>
                <a:tc hMerge="1"/>
              </a:tr>
              <a:tr h="863275">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DO FIRST</a:t>
                      </a:r>
                      <a:endParaRPr sz="1200">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lang="en" sz="1200">
                          <a:latin typeface="Inter"/>
                          <a:ea typeface="Inter"/>
                          <a:cs typeface="Inter"/>
                          <a:sym typeface="Inter"/>
                        </a:rPr>
                        <a:t>Frayer: Encomienda </a:t>
                      </a:r>
                      <a:endParaRPr sz="1200">
                        <a:latin typeface="Inter"/>
                        <a:ea typeface="Inter"/>
                        <a:cs typeface="Inter"/>
                        <a:sym typeface="Inter"/>
                      </a:endParaRPr>
                    </a:p>
                    <a:p>
                      <a:pPr indent="0" lvl="0" marL="0" rtl="0" algn="l">
                        <a:lnSpc>
                          <a:spcPct val="100000"/>
                        </a:lnSpc>
                        <a:spcBef>
                          <a:spcPts val="0"/>
                        </a:spcBef>
                        <a:spcAft>
                          <a:spcPts val="0"/>
                        </a:spcAft>
                        <a:buNone/>
                      </a:pPr>
                      <a:r>
                        <a:rPr lang="en" sz="1200">
                          <a:latin typeface="Inter"/>
                          <a:ea typeface="Inter"/>
                          <a:cs typeface="Inter"/>
                          <a:sym typeface="Inter"/>
                        </a:rPr>
                        <a:t>Notice, Wonder, Think</a:t>
                      </a:r>
                      <a:endParaRPr sz="1200">
                        <a:latin typeface="Inter"/>
                        <a:ea typeface="Inter"/>
                        <a:cs typeface="Inter"/>
                        <a:sym typeface="Inter"/>
                      </a:endParaRPr>
                    </a:p>
                  </a:txBody>
                  <a:tcPr marT="91425" marB="91425" marR="91425" marL="91425"/>
                </a:tc>
                <a:tc hMerge="1"/>
              </a:tr>
              <a:tr h="863275">
                <a:tc vMerge="1"/>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Display the </a:t>
                      </a:r>
                      <a:r>
                        <a:rPr lang="en" sz="1200" u="sng">
                          <a:solidFill>
                            <a:schemeClr val="hlink"/>
                          </a:solidFill>
                          <a:latin typeface="Inter"/>
                          <a:ea typeface="Inter"/>
                          <a:cs typeface="Inter"/>
                          <a:sym typeface="Inter"/>
                          <a:hlinkClick r:id="rId5"/>
                        </a:rPr>
                        <a:t>Do First</a:t>
                      </a:r>
                      <a:r>
                        <a:rPr lang="en" sz="1200">
                          <a:solidFill>
                            <a:schemeClr val="dk1"/>
                          </a:solidFill>
                          <a:latin typeface="Inter"/>
                          <a:ea typeface="Inter"/>
                          <a:cs typeface="Inter"/>
                          <a:sym typeface="Inter"/>
                        </a:rPr>
                        <a:t> activity on the screen.</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Monitor student work and answer questions as needed.</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the Do First activity.</a:t>
                      </a:r>
                      <a:endParaRPr sz="1200">
                        <a:solidFill>
                          <a:schemeClr val="dk1"/>
                        </a:solidFill>
                        <a:latin typeface="Inter"/>
                        <a:ea typeface="Inter"/>
                        <a:cs typeface="Inter"/>
                        <a:sym typeface="Inter"/>
                      </a:endParaRPr>
                    </a:p>
                  </a:txBody>
                  <a:tcPr marT="91425" marB="91425" marR="91425" marL="91425"/>
                </a:tc>
              </a:tr>
              <a:tr h="96355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ACTIVITY 1 - </a:t>
                      </a:r>
                      <a:endParaRPr b="1" sz="13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LAUNCH</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lang="en" sz="1200">
                          <a:latin typeface="Inter"/>
                          <a:ea typeface="Inter"/>
                          <a:cs typeface="Inter"/>
                          <a:sym typeface="Inter"/>
                        </a:rPr>
                        <a:t>Students will read an excerpt from a journal article by H. Allen Anderson about the Encomienda System and answer the corresponding questions.</a:t>
                      </a:r>
                      <a:endParaRPr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963550">
                <a:tc vMerge="1"/>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Divide students into small groups or pairs.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Distribute the </a:t>
                      </a:r>
                      <a:r>
                        <a:rPr lang="en" sz="1200" u="sng">
                          <a:solidFill>
                            <a:schemeClr val="hlink"/>
                          </a:solidFill>
                          <a:latin typeface="Inter"/>
                          <a:ea typeface="Inter"/>
                          <a:cs typeface="Inter"/>
                          <a:sym typeface="Inter"/>
                          <a:hlinkClick r:id="rId6"/>
                        </a:rPr>
                        <a:t>Student Worksheet</a:t>
                      </a:r>
                      <a:r>
                        <a:rPr lang="en" sz="1200">
                          <a:solidFill>
                            <a:schemeClr val="dk1"/>
                          </a:solidFill>
                          <a:latin typeface="Inter"/>
                          <a:ea typeface="Inter"/>
                          <a:cs typeface="Inter"/>
                          <a:sym typeface="Inter"/>
                        </a:rPr>
                        <a:t> with the secondary source reading and the questions.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Monitor student work and answer questions as needed.</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Work with your partner/small group to read the </a:t>
                      </a:r>
                      <a:r>
                        <a:rPr lang="en" sz="1200">
                          <a:solidFill>
                            <a:schemeClr val="dk1"/>
                          </a:solidFill>
                          <a:latin typeface="Inter"/>
                          <a:ea typeface="Inter"/>
                          <a:cs typeface="Inter"/>
                          <a:sym typeface="Inter"/>
                        </a:rPr>
                        <a:t>secondary</a:t>
                      </a:r>
                      <a:r>
                        <a:rPr lang="en" sz="1200">
                          <a:solidFill>
                            <a:schemeClr val="dk1"/>
                          </a:solidFill>
                          <a:latin typeface="Inter"/>
                          <a:ea typeface="Inter"/>
                          <a:cs typeface="Inter"/>
                          <a:sym typeface="Inter"/>
                        </a:rPr>
                        <a:t> source and answer the questions.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488388" y="694038"/>
          <a:ext cx="3000000" cy="3000000"/>
        </p:xfrm>
        <a:graphic>
          <a:graphicData uri="http://schemas.openxmlformats.org/drawingml/2006/table">
            <a:tbl>
              <a:tblPr>
                <a:noFill/>
                <a:tableStyleId>{F0D4506A-A807-441B-A83E-B5B7DFEF7C03}</a:tableStyleId>
              </a:tblPr>
              <a:tblGrid>
                <a:gridCol w="1458775"/>
                <a:gridCol w="3684800"/>
                <a:gridCol w="3910450"/>
              </a:tblGrid>
              <a:tr h="663475">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lang="en">
                          <a:solidFill>
                            <a:schemeClr val="dk1"/>
                          </a:solidFill>
                          <a:latin typeface="Inter"/>
                          <a:ea typeface="Inter"/>
                          <a:cs typeface="Inter"/>
                          <a:sym typeface="Inter"/>
                        </a:rPr>
                        <a:t>LESSON 9</a:t>
                      </a:r>
                      <a:r>
                        <a:rPr lang="en">
                          <a:latin typeface="Inter"/>
                          <a:ea typeface="Inter"/>
                          <a:cs typeface="Inter"/>
                          <a:sym typeface="Inter"/>
                        </a:rPr>
                        <a:t>- Continued</a:t>
                      </a:r>
                      <a:endParaRPr>
                        <a:latin typeface="Inter"/>
                        <a:ea typeface="Inter"/>
                        <a:cs typeface="Inter"/>
                        <a:sym typeface="Inter"/>
                      </a:endParaRPr>
                    </a:p>
                  </a:txBody>
                  <a:tcPr marT="91425" marB="91425" marR="91425" marL="91425"/>
                </a:tc>
                <a:tc hMerge="1"/>
              </a:tr>
              <a:tr h="106280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ACTIVITY 2-</a:t>
                      </a:r>
                      <a:endParaRPr b="1" sz="13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PRACTICE</a:t>
                      </a:r>
                      <a:endParaRPr>
                        <a:solidFill>
                          <a:schemeClr val="dk1"/>
                        </a:solidFill>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Students will read two primary sources about the Encomienda System, one from King Ferdinand and Queen Isabella and another from Bartolome de las Casas. Then, they will answer questions comparing the two different perspectives about the Encomienda System.</a:t>
                      </a:r>
                      <a:endParaRPr sz="1200">
                        <a:solidFill>
                          <a:schemeClr val="dk1"/>
                        </a:solidFill>
                        <a:latin typeface="Inter"/>
                        <a:ea typeface="Inter"/>
                        <a:cs typeface="Inter"/>
                        <a:sym typeface="Inter"/>
                      </a:endParaRPr>
                    </a:p>
                  </a:txBody>
                  <a:tcPr marT="91425" marB="91425" marR="91425" marL="91425"/>
                </a:tc>
                <a:tc hMerge="1"/>
              </a:tr>
              <a:tr h="1062800">
                <a:tc vMerge="1"/>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Distribute the</a:t>
                      </a:r>
                      <a:r>
                        <a:rPr lang="en" sz="1200" u="sng">
                          <a:solidFill>
                            <a:schemeClr val="hlink"/>
                          </a:solidFill>
                          <a:latin typeface="Inter"/>
                          <a:ea typeface="Inter"/>
                          <a:cs typeface="Inter"/>
                          <a:sym typeface="Inter"/>
                          <a:hlinkClick r:id="rId4"/>
                        </a:rPr>
                        <a:t> Student Worksheet</a:t>
                      </a:r>
                      <a:r>
                        <a:rPr lang="en" sz="1200">
                          <a:solidFill>
                            <a:schemeClr val="dk1"/>
                          </a:solidFill>
                          <a:latin typeface="Inter"/>
                          <a:ea typeface="Inter"/>
                          <a:cs typeface="Inter"/>
                          <a:sym typeface="Inter"/>
                        </a:rPr>
                        <a:t> with the primary sources and corresponding questions.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Monitor student work and answer questions as needed.</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the two primary sources and answer the corresponding questions.</a:t>
                      </a:r>
                      <a:endParaRPr sz="1200">
                        <a:solidFill>
                          <a:schemeClr val="dk1"/>
                        </a:solidFill>
                        <a:latin typeface="Inter"/>
                        <a:ea typeface="Inter"/>
                        <a:cs typeface="Inter"/>
                        <a:sym typeface="Inter"/>
                      </a:endParaRPr>
                    </a:p>
                  </a:txBody>
                  <a:tcPr marT="91425" marB="91425" marR="91425" marL="91425"/>
                </a:tc>
              </a:tr>
              <a:tr h="1186275">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CONCLUSION</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lang="en" sz="1200">
                          <a:latin typeface="Inter"/>
                          <a:ea typeface="Inter"/>
                          <a:cs typeface="Inter"/>
                          <a:sym typeface="Inter"/>
                        </a:rPr>
                        <a:t>Students will take on the perspective of a Spanish missionary who opposed the Encomienda System and create a Historygram post calling for </a:t>
                      </a:r>
                      <a:r>
                        <a:rPr lang="en" sz="1200">
                          <a:latin typeface="Inter"/>
                          <a:ea typeface="Inter"/>
                          <a:cs typeface="Inter"/>
                          <a:sym typeface="Inter"/>
                        </a:rPr>
                        <a:t>justice</a:t>
                      </a:r>
                      <a:r>
                        <a:rPr lang="en" sz="1200">
                          <a:latin typeface="Inter"/>
                          <a:ea typeface="Inter"/>
                          <a:cs typeface="Inter"/>
                          <a:sym typeface="Inter"/>
                        </a:rPr>
                        <a:t> for the Native Americans. The post must include one image related to the encomienda system and a 2-3 sentence caption that uses </a:t>
                      </a:r>
                      <a:r>
                        <a:rPr lang="en" sz="1200">
                          <a:latin typeface="Inter"/>
                          <a:ea typeface="Inter"/>
                          <a:cs typeface="Inter"/>
                          <a:sym typeface="Inter"/>
                        </a:rPr>
                        <a:t>specific</a:t>
                      </a:r>
                      <a:r>
                        <a:rPr lang="en" sz="1200">
                          <a:latin typeface="Inter"/>
                          <a:ea typeface="Inter"/>
                          <a:cs typeface="Inter"/>
                          <a:sym typeface="Inter"/>
                        </a:rPr>
                        <a:t> evidence to ask for changes to the system for the indigenous people.</a:t>
                      </a:r>
                      <a:endParaRPr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1186275">
                <a:tc vMerge="1"/>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Go over the instructions and expectations for the social media post.</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Distribute</a:t>
                      </a:r>
                      <a:r>
                        <a:rPr lang="en" sz="1200">
                          <a:solidFill>
                            <a:schemeClr val="dk1"/>
                          </a:solidFill>
                          <a:latin typeface="Inter"/>
                          <a:ea typeface="Inter"/>
                          <a:cs typeface="Inter"/>
                          <a:sym typeface="Inter"/>
                        </a:rPr>
                        <a:t> the </a:t>
                      </a:r>
                      <a:r>
                        <a:rPr lang="en" sz="1200" u="sng">
                          <a:solidFill>
                            <a:schemeClr val="hlink"/>
                          </a:solidFill>
                          <a:latin typeface="Inter"/>
                          <a:ea typeface="Inter"/>
                          <a:cs typeface="Inter"/>
                          <a:sym typeface="Inter"/>
                          <a:hlinkClick r:id="rId5"/>
                        </a:rPr>
                        <a:t>Historygram template</a:t>
                      </a:r>
                      <a:r>
                        <a:rPr lang="en" sz="1200">
                          <a:solidFill>
                            <a:schemeClr val="dk1"/>
                          </a:solidFill>
                          <a:latin typeface="Inter"/>
                          <a:ea typeface="Inter"/>
                          <a:cs typeface="Inter"/>
                          <a:sym typeface="Inter"/>
                        </a:rPr>
                        <a:t> either digitally or on paper.</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Monitor student work and answer questions as needed.</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the Historygram social media post.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European Colonization</a:t>
            </a:r>
            <a:r>
              <a:rPr lang="en" sz="1800">
                <a:solidFill>
                  <a:schemeClr val="dk1"/>
                </a:solidFill>
                <a:latin typeface="Plus Jakarta Sans Medium"/>
                <a:ea typeface="Plus Jakarta Sans Medium"/>
                <a:cs typeface="Plus Jakarta Sans Medium"/>
                <a:sym typeface="Plus Jakarta Sans Medium"/>
              </a:rPr>
              <a:t>: Daily Lesson Plan ([X Minutes])</a:t>
            </a:r>
            <a:endParaRPr sz="1800">
              <a:solidFill>
                <a:srgbClr val="000000"/>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6">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