
<file path=[Content_Types].xml><?xml version="1.0" encoding="utf-8"?>
<Types xmlns="http://schemas.openxmlformats.org/package/2006/content-types">
  <Default ContentType="application/x-fontdata" Extension="fntdata"/>
  <Default ContentType="application/xml" Extension="xml"/>
  <Default ContentType="image/png" Extension="png"/>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2.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59" r:id="rId5"/>
  </p:sldMasterIdLst>
  <p:notesMasterIdLst>
    <p:notesMasterId r:id="rId6"/>
  </p:notesMasterIdLst>
  <p:sldIdLst>
    <p:sldId id="256" r:id="rId7"/>
    <p:sldId id="257" r:id="rId8"/>
  </p:sldIdLst>
  <p:sldSz cy="7772400" cx="10058400"/>
  <p:notesSz cx="6858000" cy="9144000"/>
  <p:embeddedFontLst>
    <p:embeddedFont>
      <p:font typeface="Inter"/>
      <p:regular r:id="rId9"/>
      <p:bold r:id="rId10"/>
      <p:italic r:id="rId11"/>
      <p:boldItalic r:id="rId12"/>
    </p:embeddedFont>
    <p:embeddedFont>
      <p:font typeface="Plus Jakarta Sans Medium"/>
      <p:regular r:id="rId13"/>
      <p:bold r:id="rId14"/>
      <p:italic r:id="rId15"/>
      <p:boldItalic r:id="rId16"/>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2448">
          <p15:clr>
            <a:srgbClr val="747775"/>
          </p15:clr>
        </p15:guide>
        <p15:guide id="2" pos="3168">
          <p15:clr>
            <a:srgbClr val="747775"/>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8C981531-CBBE-4269-883D-A8C2EFC2C651}">
  <a:tblStyle styleId="{8C981531-CBBE-4269-883D-A8C2EFC2C651}" styleName="Table_0">
    <a:wholeTbl>
      <a:tcTxStyle>
        <a:font>
          <a:latin typeface="Arial"/>
          <a:ea typeface="Arial"/>
          <a:cs typeface="Arial"/>
        </a:font>
        <a:srgbClr val="000000"/>
      </a:tcTxStyle>
      <a:tcStyle>
        <a:tcBdr>
          <a:left>
            <a:ln cap="flat" cmpd="sng" w="9525">
              <a:solidFill>
                <a:srgbClr val="9E9E9E"/>
              </a:solidFill>
              <a:prstDash val="solid"/>
              <a:round/>
              <a:headEnd len="sm" w="sm" type="none"/>
              <a:tailEnd len="sm" w="sm" type="none"/>
            </a:ln>
          </a:left>
          <a:right>
            <a:ln cap="flat" cmpd="sng" w="9525">
              <a:solidFill>
                <a:srgbClr val="9E9E9E"/>
              </a:solidFill>
              <a:prstDash val="solid"/>
              <a:round/>
              <a:headEnd len="sm" w="sm" type="none"/>
              <a:tailEnd len="sm" w="sm" type="none"/>
            </a:ln>
          </a:right>
          <a:top>
            <a:ln cap="flat" cmpd="sng" w="9525">
              <a:solidFill>
                <a:srgbClr val="9E9E9E"/>
              </a:solidFill>
              <a:prstDash val="solid"/>
              <a:round/>
              <a:headEnd len="sm" w="sm" type="none"/>
              <a:tailEnd len="sm" w="sm" type="none"/>
            </a:ln>
          </a:top>
          <a:bottom>
            <a:ln cap="flat" cmpd="sng" w="9525">
              <a:solidFill>
                <a:srgbClr val="9E9E9E"/>
              </a:solidFill>
              <a:prstDash val="solid"/>
              <a:round/>
              <a:headEnd len="sm" w="sm" type="none"/>
              <a:tailEnd len="sm" w="sm" type="none"/>
            </a:ln>
          </a:bottom>
          <a:insideH>
            <a:ln cap="flat" cmpd="sng" w="9525">
              <a:solidFill>
                <a:srgbClr val="9E9E9E"/>
              </a:solidFill>
              <a:prstDash val="solid"/>
              <a:round/>
              <a:headEnd len="sm" w="sm" type="none"/>
              <a:tailEnd len="sm" w="sm" type="none"/>
            </a:ln>
          </a:insideH>
          <a:insideV>
            <a:ln cap="flat" cmpd="sng" w="9525">
              <a:solidFill>
                <a:srgbClr val="9E9E9E"/>
              </a:solidFill>
              <a:prstDash val="solid"/>
              <a:round/>
              <a:headEnd len="sm" w="sm" type="none"/>
              <a:tailEnd len="sm" w="sm" type="none"/>
            </a:ln>
          </a:insideV>
        </a:tcBdr>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2448" orient="horz"/>
        <p:guide pos="3168"/>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font" Target="fonts/Inter-italic.fntdata"/><Relationship Id="rId10" Type="http://schemas.openxmlformats.org/officeDocument/2006/relationships/font" Target="fonts/Inter-bold.fntdata"/><Relationship Id="rId13" Type="http://schemas.openxmlformats.org/officeDocument/2006/relationships/font" Target="fonts/PlusJakartaSansMedium-regular.fntdata"/><Relationship Id="rId12" Type="http://schemas.openxmlformats.org/officeDocument/2006/relationships/font" Target="fonts/Inter-boldItalic.fntdata"/><Relationship Id="rId1" Type="http://schemas.openxmlformats.org/officeDocument/2006/relationships/theme" Target="theme/theme1.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9" Type="http://schemas.openxmlformats.org/officeDocument/2006/relationships/font" Target="fonts/Inter-regular.fntdata"/><Relationship Id="rId15" Type="http://schemas.openxmlformats.org/officeDocument/2006/relationships/font" Target="fonts/PlusJakartaSansMedium-italic.fntdata"/><Relationship Id="rId14" Type="http://schemas.openxmlformats.org/officeDocument/2006/relationships/font" Target="fonts/PlusJakartaSansMedium-bold.fntdata"/><Relationship Id="rId16" Type="http://schemas.openxmlformats.org/officeDocument/2006/relationships/font" Target="fonts/PlusJakartaSansMedium-boldItalic.fntdata"/><Relationship Id="rId5" Type="http://schemas.openxmlformats.org/officeDocument/2006/relationships/slideMaster" Target="slideMasters/slideMaster1.xml"/><Relationship Id="rId6" Type="http://schemas.openxmlformats.org/officeDocument/2006/relationships/notesMaster" Target="notesMasters/notesMaster1.xml"/><Relationship Id="rId7" Type="http://schemas.openxmlformats.org/officeDocument/2006/relationships/slide" Target="slides/slide1.xml"/><Relationship Id="rId8" Type="http://schemas.openxmlformats.org/officeDocument/2006/relationships/slide" Target="slides/slide2.xml"/></Relationships>
</file>

<file path=ppt/media/image1.png>
</file>

<file path=ppt/media/image3.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1210545" y="685800"/>
            <a:ext cx="44376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0" name="Shape 50"/>
        <p:cNvGrpSpPr/>
        <p:nvPr/>
      </p:nvGrpSpPr>
      <p:grpSpPr>
        <a:xfrm>
          <a:off x="0" y="0"/>
          <a:ext cx="0" cy="0"/>
          <a:chOff x="0" y="0"/>
          <a:chExt cx="0" cy="0"/>
        </a:xfrm>
      </p:grpSpPr>
      <p:sp>
        <p:nvSpPr>
          <p:cNvPr id="51" name="Google Shape;51;g32bad8f3b85_0_0:notes"/>
          <p:cNvSpPr/>
          <p:nvPr>
            <p:ph idx="2" type="sldImg"/>
          </p:nvPr>
        </p:nvSpPr>
        <p:spPr>
          <a:xfrm>
            <a:off x="1210482" y="685800"/>
            <a:ext cx="4437900" cy="3429000"/>
          </a:xfrm>
          <a:custGeom>
            <a:rect b="b" l="l" r="r" t="t"/>
            <a:pathLst>
              <a:path extrusionOk="0" h="120000" w="120000">
                <a:moveTo>
                  <a:pt x="0" y="0"/>
                </a:moveTo>
                <a:lnTo>
                  <a:pt x="120000" y="0"/>
                </a:lnTo>
                <a:lnTo>
                  <a:pt x="120000" y="120000"/>
                </a:lnTo>
                <a:lnTo>
                  <a:pt x="0" y="120000"/>
                </a:lnTo>
                <a:close/>
              </a:path>
            </a:pathLst>
          </a:custGeom>
        </p:spPr>
      </p:sp>
      <p:sp>
        <p:nvSpPr>
          <p:cNvPr id="52" name="Google Shape;52;g32bad8f3b85_0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n"/>
              <a:t>tyra</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61" name="Shape 61"/>
        <p:cNvGrpSpPr/>
        <p:nvPr/>
      </p:nvGrpSpPr>
      <p:grpSpPr>
        <a:xfrm>
          <a:off x="0" y="0"/>
          <a:ext cx="0" cy="0"/>
          <a:chOff x="0" y="0"/>
          <a:chExt cx="0" cy="0"/>
        </a:xfrm>
      </p:grpSpPr>
      <p:sp>
        <p:nvSpPr>
          <p:cNvPr id="62" name="Google Shape;62;g32bad8f3b85_0_10:notes"/>
          <p:cNvSpPr/>
          <p:nvPr>
            <p:ph idx="2" type="sldImg"/>
          </p:nvPr>
        </p:nvSpPr>
        <p:spPr>
          <a:xfrm>
            <a:off x="1210482" y="685800"/>
            <a:ext cx="4437900" cy="3429000"/>
          </a:xfrm>
          <a:custGeom>
            <a:rect b="b" l="l" r="r" t="t"/>
            <a:pathLst>
              <a:path extrusionOk="0" h="120000" w="120000">
                <a:moveTo>
                  <a:pt x="0" y="0"/>
                </a:moveTo>
                <a:lnTo>
                  <a:pt x="120000" y="0"/>
                </a:lnTo>
                <a:lnTo>
                  <a:pt x="120000" y="120000"/>
                </a:lnTo>
                <a:lnTo>
                  <a:pt x="0" y="120000"/>
                </a:lnTo>
                <a:close/>
              </a:path>
            </a:pathLst>
          </a:custGeom>
        </p:spPr>
      </p:sp>
      <p:sp>
        <p:nvSpPr>
          <p:cNvPr id="63" name="Google Shape;63;g32bad8f3b85_0_1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n"/>
              <a:t>tyra</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342879" y="1125136"/>
            <a:ext cx="9372600" cy="3101700"/>
          </a:xfrm>
          <a:prstGeom prst="rect">
            <a:avLst/>
          </a:prstGeom>
        </p:spPr>
        <p:txBody>
          <a:bodyPr anchorCtr="0" anchor="b" bIns="113100" lIns="113100" spcFirstLastPara="1" rIns="113100" wrap="square" tIns="113100">
            <a:normAutofit/>
          </a:bodyPr>
          <a:lstStyle>
            <a:lvl1pPr lvl="0" algn="ctr">
              <a:spcBef>
                <a:spcPts val="0"/>
              </a:spcBef>
              <a:spcAft>
                <a:spcPts val="0"/>
              </a:spcAft>
              <a:buSzPts val="6400"/>
              <a:buNone/>
              <a:defRPr sz="6400"/>
            </a:lvl1pPr>
            <a:lvl2pPr lvl="1" algn="ctr">
              <a:spcBef>
                <a:spcPts val="0"/>
              </a:spcBef>
              <a:spcAft>
                <a:spcPts val="0"/>
              </a:spcAft>
              <a:buSzPts val="6400"/>
              <a:buNone/>
              <a:defRPr sz="6400"/>
            </a:lvl2pPr>
            <a:lvl3pPr lvl="2" algn="ctr">
              <a:spcBef>
                <a:spcPts val="0"/>
              </a:spcBef>
              <a:spcAft>
                <a:spcPts val="0"/>
              </a:spcAft>
              <a:buSzPts val="6400"/>
              <a:buNone/>
              <a:defRPr sz="6400"/>
            </a:lvl3pPr>
            <a:lvl4pPr lvl="3" algn="ctr">
              <a:spcBef>
                <a:spcPts val="0"/>
              </a:spcBef>
              <a:spcAft>
                <a:spcPts val="0"/>
              </a:spcAft>
              <a:buSzPts val="6400"/>
              <a:buNone/>
              <a:defRPr sz="6400"/>
            </a:lvl4pPr>
            <a:lvl5pPr lvl="4" algn="ctr">
              <a:spcBef>
                <a:spcPts val="0"/>
              </a:spcBef>
              <a:spcAft>
                <a:spcPts val="0"/>
              </a:spcAft>
              <a:buSzPts val="6400"/>
              <a:buNone/>
              <a:defRPr sz="6400"/>
            </a:lvl5pPr>
            <a:lvl6pPr lvl="5" algn="ctr">
              <a:spcBef>
                <a:spcPts val="0"/>
              </a:spcBef>
              <a:spcAft>
                <a:spcPts val="0"/>
              </a:spcAft>
              <a:buSzPts val="6400"/>
              <a:buNone/>
              <a:defRPr sz="6400"/>
            </a:lvl6pPr>
            <a:lvl7pPr lvl="6" algn="ctr">
              <a:spcBef>
                <a:spcPts val="0"/>
              </a:spcBef>
              <a:spcAft>
                <a:spcPts val="0"/>
              </a:spcAft>
              <a:buSzPts val="6400"/>
              <a:buNone/>
              <a:defRPr sz="6400"/>
            </a:lvl7pPr>
            <a:lvl8pPr lvl="7" algn="ctr">
              <a:spcBef>
                <a:spcPts val="0"/>
              </a:spcBef>
              <a:spcAft>
                <a:spcPts val="0"/>
              </a:spcAft>
              <a:buSzPts val="6400"/>
              <a:buNone/>
              <a:defRPr sz="6400"/>
            </a:lvl8pPr>
            <a:lvl9pPr lvl="8" algn="ctr">
              <a:spcBef>
                <a:spcPts val="0"/>
              </a:spcBef>
              <a:spcAft>
                <a:spcPts val="0"/>
              </a:spcAft>
              <a:buSzPts val="6400"/>
              <a:buNone/>
              <a:defRPr sz="6400"/>
            </a:lvl9pPr>
          </a:lstStyle>
          <a:p/>
        </p:txBody>
      </p:sp>
      <p:sp>
        <p:nvSpPr>
          <p:cNvPr id="11" name="Google Shape;11;p2"/>
          <p:cNvSpPr txBox="1"/>
          <p:nvPr>
            <p:ph idx="1" type="subTitle"/>
          </p:nvPr>
        </p:nvSpPr>
        <p:spPr>
          <a:xfrm>
            <a:off x="342870" y="4282678"/>
            <a:ext cx="9372600" cy="1197600"/>
          </a:xfrm>
          <a:prstGeom prst="rect">
            <a:avLst/>
          </a:prstGeom>
        </p:spPr>
        <p:txBody>
          <a:bodyPr anchorCtr="0" anchor="t" bIns="113100" lIns="113100" spcFirstLastPara="1" rIns="113100" wrap="square" tIns="113100">
            <a:normAutofit/>
          </a:bodyPr>
          <a:lstStyle>
            <a:lvl1pPr lvl="0" algn="ctr">
              <a:lnSpc>
                <a:spcPct val="100000"/>
              </a:lnSpc>
              <a:spcBef>
                <a:spcPts val="0"/>
              </a:spcBef>
              <a:spcAft>
                <a:spcPts val="0"/>
              </a:spcAft>
              <a:buSzPts val="3500"/>
              <a:buNone/>
              <a:defRPr sz="3500"/>
            </a:lvl1pPr>
            <a:lvl2pPr lvl="1" algn="ctr">
              <a:lnSpc>
                <a:spcPct val="100000"/>
              </a:lnSpc>
              <a:spcBef>
                <a:spcPts val="0"/>
              </a:spcBef>
              <a:spcAft>
                <a:spcPts val="0"/>
              </a:spcAft>
              <a:buSzPts val="3500"/>
              <a:buNone/>
              <a:defRPr sz="3500"/>
            </a:lvl2pPr>
            <a:lvl3pPr lvl="2" algn="ctr">
              <a:lnSpc>
                <a:spcPct val="100000"/>
              </a:lnSpc>
              <a:spcBef>
                <a:spcPts val="0"/>
              </a:spcBef>
              <a:spcAft>
                <a:spcPts val="0"/>
              </a:spcAft>
              <a:buSzPts val="3500"/>
              <a:buNone/>
              <a:defRPr sz="3500"/>
            </a:lvl3pPr>
            <a:lvl4pPr lvl="3" algn="ctr">
              <a:lnSpc>
                <a:spcPct val="100000"/>
              </a:lnSpc>
              <a:spcBef>
                <a:spcPts val="0"/>
              </a:spcBef>
              <a:spcAft>
                <a:spcPts val="0"/>
              </a:spcAft>
              <a:buSzPts val="3500"/>
              <a:buNone/>
              <a:defRPr sz="3500"/>
            </a:lvl4pPr>
            <a:lvl5pPr lvl="4" algn="ctr">
              <a:lnSpc>
                <a:spcPct val="100000"/>
              </a:lnSpc>
              <a:spcBef>
                <a:spcPts val="0"/>
              </a:spcBef>
              <a:spcAft>
                <a:spcPts val="0"/>
              </a:spcAft>
              <a:buSzPts val="3500"/>
              <a:buNone/>
              <a:defRPr sz="3500"/>
            </a:lvl5pPr>
            <a:lvl6pPr lvl="5" algn="ctr">
              <a:lnSpc>
                <a:spcPct val="100000"/>
              </a:lnSpc>
              <a:spcBef>
                <a:spcPts val="0"/>
              </a:spcBef>
              <a:spcAft>
                <a:spcPts val="0"/>
              </a:spcAft>
              <a:buSzPts val="3500"/>
              <a:buNone/>
              <a:defRPr sz="3500"/>
            </a:lvl6pPr>
            <a:lvl7pPr lvl="6" algn="ctr">
              <a:lnSpc>
                <a:spcPct val="100000"/>
              </a:lnSpc>
              <a:spcBef>
                <a:spcPts val="0"/>
              </a:spcBef>
              <a:spcAft>
                <a:spcPts val="0"/>
              </a:spcAft>
              <a:buSzPts val="3500"/>
              <a:buNone/>
              <a:defRPr sz="3500"/>
            </a:lvl7pPr>
            <a:lvl8pPr lvl="7" algn="ctr">
              <a:lnSpc>
                <a:spcPct val="100000"/>
              </a:lnSpc>
              <a:spcBef>
                <a:spcPts val="0"/>
              </a:spcBef>
              <a:spcAft>
                <a:spcPts val="0"/>
              </a:spcAft>
              <a:buSzPts val="3500"/>
              <a:buNone/>
              <a:defRPr sz="3500"/>
            </a:lvl8pPr>
            <a:lvl9pPr lvl="8" algn="ctr">
              <a:lnSpc>
                <a:spcPct val="100000"/>
              </a:lnSpc>
              <a:spcBef>
                <a:spcPts val="0"/>
              </a:spcBef>
              <a:spcAft>
                <a:spcPts val="0"/>
              </a:spcAft>
              <a:buSzPts val="3500"/>
              <a:buNone/>
              <a:defRPr sz="3500"/>
            </a:lvl9pPr>
          </a:lstStyle>
          <a:p/>
        </p:txBody>
      </p:sp>
      <p:sp>
        <p:nvSpPr>
          <p:cNvPr id="12" name="Google Shape;12;p2"/>
          <p:cNvSpPr txBox="1"/>
          <p:nvPr>
            <p:ph idx="12" type="sldNum"/>
          </p:nvPr>
        </p:nvSpPr>
        <p:spPr>
          <a:xfrm>
            <a:off x="9319704" y="7046639"/>
            <a:ext cx="603600" cy="594900"/>
          </a:xfrm>
          <a:prstGeom prst="rect">
            <a:avLst/>
          </a:prstGeom>
        </p:spPr>
        <p:txBody>
          <a:bodyPr anchorCtr="0" anchor="ctr" bIns="113100" lIns="113100" spcFirstLastPara="1" rIns="113100" wrap="square" tIns="11310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342870" y="1671478"/>
            <a:ext cx="9372600" cy="2967000"/>
          </a:xfrm>
          <a:prstGeom prst="rect">
            <a:avLst/>
          </a:prstGeom>
        </p:spPr>
        <p:txBody>
          <a:bodyPr anchorCtr="0" anchor="b" bIns="113100" lIns="113100" spcFirstLastPara="1" rIns="113100" wrap="square" tIns="113100">
            <a:normAutofit/>
          </a:bodyPr>
          <a:lstStyle>
            <a:lvl1pPr lvl="0" algn="ctr">
              <a:spcBef>
                <a:spcPts val="0"/>
              </a:spcBef>
              <a:spcAft>
                <a:spcPts val="0"/>
              </a:spcAft>
              <a:buSzPts val="14800"/>
              <a:buNone/>
              <a:defRPr sz="14800"/>
            </a:lvl1pPr>
            <a:lvl2pPr lvl="1" algn="ctr">
              <a:spcBef>
                <a:spcPts val="0"/>
              </a:spcBef>
              <a:spcAft>
                <a:spcPts val="0"/>
              </a:spcAft>
              <a:buSzPts val="14800"/>
              <a:buNone/>
              <a:defRPr sz="14800"/>
            </a:lvl2pPr>
            <a:lvl3pPr lvl="2" algn="ctr">
              <a:spcBef>
                <a:spcPts val="0"/>
              </a:spcBef>
              <a:spcAft>
                <a:spcPts val="0"/>
              </a:spcAft>
              <a:buSzPts val="14800"/>
              <a:buNone/>
              <a:defRPr sz="14800"/>
            </a:lvl3pPr>
            <a:lvl4pPr lvl="3" algn="ctr">
              <a:spcBef>
                <a:spcPts val="0"/>
              </a:spcBef>
              <a:spcAft>
                <a:spcPts val="0"/>
              </a:spcAft>
              <a:buSzPts val="14800"/>
              <a:buNone/>
              <a:defRPr sz="14800"/>
            </a:lvl4pPr>
            <a:lvl5pPr lvl="4" algn="ctr">
              <a:spcBef>
                <a:spcPts val="0"/>
              </a:spcBef>
              <a:spcAft>
                <a:spcPts val="0"/>
              </a:spcAft>
              <a:buSzPts val="14800"/>
              <a:buNone/>
              <a:defRPr sz="14800"/>
            </a:lvl5pPr>
            <a:lvl6pPr lvl="5" algn="ctr">
              <a:spcBef>
                <a:spcPts val="0"/>
              </a:spcBef>
              <a:spcAft>
                <a:spcPts val="0"/>
              </a:spcAft>
              <a:buSzPts val="14800"/>
              <a:buNone/>
              <a:defRPr sz="14800"/>
            </a:lvl6pPr>
            <a:lvl7pPr lvl="6" algn="ctr">
              <a:spcBef>
                <a:spcPts val="0"/>
              </a:spcBef>
              <a:spcAft>
                <a:spcPts val="0"/>
              </a:spcAft>
              <a:buSzPts val="14800"/>
              <a:buNone/>
              <a:defRPr sz="14800"/>
            </a:lvl7pPr>
            <a:lvl8pPr lvl="7" algn="ctr">
              <a:spcBef>
                <a:spcPts val="0"/>
              </a:spcBef>
              <a:spcAft>
                <a:spcPts val="0"/>
              </a:spcAft>
              <a:buSzPts val="14800"/>
              <a:buNone/>
              <a:defRPr sz="14800"/>
            </a:lvl8pPr>
            <a:lvl9pPr lvl="8" algn="ctr">
              <a:spcBef>
                <a:spcPts val="0"/>
              </a:spcBef>
              <a:spcAft>
                <a:spcPts val="0"/>
              </a:spcAft>
              <a:buSzPts val="14800"/>
              <a:buNone/>
              <a:defRPr sz="14800"/>
            </a:lvl9pPr>
          </a:lstStyle>
          <a:p>
            <a:r>
              <a:t>xx%</a:t>
            </a:r>
          </a:p>
        </p:txBody>
      </p:sp>
      <p:sp>
        <p:nvSpPr>
          <p:cNvPr id="46" name="Google Shape;46;p11"/>
          <p:cNvSpPr txBox="1"/>
          <p:nvPr>
            <p:ph idx="1" type="body"/>
          </p:nvPr>
        </p:nvSpPr>
        <p:spPr>
          <a:xfrm>
            <a:off x="342870" y="4763362"/>
            <a:ext cx="9372600" cy="1965600"/>
          </a:xfrm>
          <a:prstGeom prst="rect">
            <a:avLst/>
          </a:prstGeom>
        </p:spPr>
        <p:txBody>
          <a:bodyPr anchorCtr="0" anchor="t" bIns="113100" lIns="113100" spcFirstLastPara="1" rIns="113100" wrap="square" tIns="113100">
            <a:normAutofit/>
          </a:bodyPr>
          <a:lstStyle>
            <a:lvl1pPr indent="-368300" lvl="0" marL="457200" algn="ctr">
              <a:spcBef>
                <a:spcPts val="0"/>
              </a:spcBef>
              <a:spcAft>
                <a:spcPts val="0"/>
              </a:spcAft>
              <a:buSzPts val="2200"/>
              <a:buChar char="●"/>
              <a:defRPr/>
            </a:lvl1pPr>
            <a:lvl2pPr indent="-336550" lvl="1" marL="914400" algn="ctr">
              <a:spcBef>
                <a:spcPts val="0"/>
              </a:spcBef>
              <a:spcAft>
                <a:spcPts val="0"/>
              </a:spcAft>
              <a:buSzPts val="1700"/>
              <a:buChar char="○"/>
              <a:defRPr/>
            </a:lvl2pPr>
            <a:lvl3pPr indent="-336550" lvl="2" marL="1371600" algn="ctr">
              <a:spcBef>
                <a:spcPts val="0"/>
              </a:spcBef>
              <a:spcAft>
                <a:spcPts val="0"/>
              </a:spcAft>
              <a:buSzPts val="1700"/>
              <a:buChar char="■"/>
              <a:defRPr/>
            </a:lvl3pPr>
            <a:lvl4pPr indent="-336550" lvl="3" marL="1828800" algn="ctr">
              <a:spcBef>
                <a:spcPts val="0"/>
              </a:spcBef>
              <a:spcAft>
                <a:spcPts val="0"/>
              </a:spcAft>
              <a:buSzPts val="1700"/>
              <a:buChar char="●"/>
              <a:defRPr/>
            </a:lvl4pPr>
            <a:lvl5pPr indent="-336550" lvl="4" marL="2286000" algn="ctr">
              <a:spcBef>
                <a:spcPts val="0"/>
              </a:spcBef>
              <a:spcAft>
                <a:spcPts val="0"/>
              </a:spcAft>
              <a:buSzPts val="1700"/>
              <a:buChar char="○"/>
              <a:defRPr/>
            </a:lvl5pPr>
            <a:lvl6pPr indent="-336550" lvl="5" marL="2743200" algn="ctr">
              <a:spcBef>
                <a:spcPts val="0"/>
              </a:spcBef>
              <a:spcAft>
                <a:spcPts val="0"/>
              </a:spcAft>
              <a:buSzPts val="1700"/>
              <a:buChar char="■"/>
              <a:defRPr/>
            </a:lvl6pPr>
            <a:lvl7pPr indent="-336550" lvl="6" marL="3200400" algn="ctr">
              <a:spcBef>
                <a:spcPts val="0"/>
              </a:spcBef>
              <a:spcAft>
                <a:spcPts val="0"/>
              </a:spcAft>
              <a:buSzPts val="1700"/>
              <a:buChar char="●"/>
              <a:defRPr/>
            </a:lvl7pPr>
            <a:lvl8pPr indent="-336550" lvl="7" marL="3657600" algn="ctr">
              <a:spcBef>
                <a:spcPts val="0"/>
              </a:spcBef>
              <a:spcAft>
                <a:spcPts val="0"/>
              </a:spcAft>
              <a:buSzPts val="1700"/>
              <a:buChar char="○"/>
              <a:defRPr/>
            </a:lvl8pPr>
            <a:lvl9pPr indent="-336550" lvl="8" marL="4114800" algn="ctr">
              <a:spcBef>
                <a:spcPts val="0"/>
              </a:spcBef>
              <a:spcAft>
                <a:spcPts val="0"/>
              </a:spcAft>
              <a:buSzPts val="1700"/>
              <a:buChar char="■"/>
              <a:defRPr/>
            </a:lvl9pPr>
          </a:lstStyle>
          <a:p/>
        </p:txBody>
      </p:sp>
      <p:sp>
        <p:nvSpPr>
          <p:cNvPr id="47" name="Google Shape;47;p11"/>
          <p:cNvSpPr txBox="1"/>
          <p:nvPr>
            <p:ph idx="12" type="sldNum"/>
          </p:nvPr>
        </p:nvSpPr>
        <p:spPr>
          <a:xfrm>
            <a:off x="9319704" y="7046639"/>
            <a:ext cx="603600" cy="594900"/>
          </a:xfrm>
          <a:prstGeom prst="rect">
            <a:avLst/>
          </a:prstGeom>
        </p:spPr>
        <p:txBody>
          <a:bodyPr anchorCtr="0" anchor="ctr" bIns="113100" lIns="113100" spcFirstLastPara="1" rIns="113100" wrap="square" tIns="11310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9319704" y="7046639"/>
            <a:ext cx="603600" cy="594900"/>
          </a:xfrm>
          <a:prstGeom prst="rect">
            <a:avLst/>
          </a:prstGeom>
        </p:spPr>
        <p:txBody>
          <a:bodyPr anchorCtr="0" anchor="ctr" bIns="113100" lIns="113100" spcFirstLastPara="1" rIns="113100" wrap="square" tIns="11310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342870" y="3250173"/>
            <a:ext cx="9372600" cy="1272000"/>
          </a:xfrm>
          <a:prstGeom prst="rect">
            <a:avLst/>
          </a:prstGeom>
        </p:spPr>
        <p:txBody>
          <a:bodyPr anchorCtr="0" anchor="ctr" bIns="113100" lIns="113100" spcFirstLastPara="1" rIns="113100" wrap="square" tIns="113100">
            <a:normAutofit/>
          </a:bodyPr>
          <a:lstStyle>
            <a:lvl1pPr lvl="0" algn="ctr">
              <a:spcBef>
                <a:spcPts val="0"/>
              </a:spcBef>
              <a:spcAft>
                <a:spcPts val="0"/>
              </a:spcAft>
              <a:buSzPts val="4500"/>
              <a:buNone/>
              <a:defRPr sz="4500"/>
            </a:lvl1pPr>
            <a:lvl2pPr lvl="1" algn="ctr">
              <a:spcBef>
                <a:spcPts val="0"/>
              </a:spcBef>
              <a:spcAft>
                <a:spcPts val="0"/>
              </a:spcAft>
              <a:buSzPts val="4500"/>
              <a:buNone/>
              <a:defRPr sz="4500"/>
            </a:lvl2pPr>
            <a:lvl3pPr lvl="2" algn="ctr">
              <a:spcBef>
                <a:spcPts val="0"/>
              </a:spcBef>
              <a:spcAft>
                <a:spcPts val="0"/>
              </a:spcAft>
              <a:buSzPts val="4500"/>
              <a:buNone/>
              <a:defRPr sz="4500"/>
            </a:lvl3pPr>
            <a:lvl4pPr lvl="3" algn="ctr">
              <a:spcBef>
                <a:spcPts val="0"/>
              </a:spcBef>
              <a:spcAft>
                <a:spcPts val="0"/>
              </a:spcAft>
              <a:buSzPts val="4500"/>
              <a:buNone/>
              <a:defRPr sz="4500"/>
            </a:lvl4pPr>
            <a:lvl5pPr lvl="4" algn="ctr">
              <a:spcBef>
                <a:spcPts val="0"/>
              </a:spcBef>
              <a:spcAft>
                <a:spcPts val="0"/>
              </a:spcAft>
              <a:buSzPts val="4500"/>
              <a:buNone/>
              <a:defRPr sz="4500"/>
            </a:lvl5pPr>
            <a:lvl6pPr lvl="5" algn="ctr">
              <a:spcBef>
                <a:spcPts val="0"/>
              </a:spcBef>
              <a:spcAft>
                <a:spcPts val="0"/>
              </a:spcAft>
              <a:buSzPts val="4500"/>
              <a:buNone/>
              <a:defRPr sz="4500"/>
            </a:lvl6pPr>
            <a:lvl7pPr lvl="6" algn="ctr">
              <a:spcBef>
                <a:spcPts val="0"/>
              </a:spcBef>
              <a:spcAft>
                <a:spcPts val="0"/>
              </a:spcAft>
              <a:buSzPts val="4500"/>
              <a:buNone/>
              <a:defRPr sz="4500"/>
            </a:lvl7pPr>
            <a:lvl8pPr lvl="7" algn="ctr">
              <a:spcBef>
                <a:spcPts val="0"/>
              </a:spcBef>
              <a:spcAft>
                <a:spcPts val="0"/>
              </a:spcAft>
              <a:buSzPts val="4500"/>
              <a:buNone/>
              <a:defRPr sz="4500"/>
            </a:lvl8pPr>
            <a:lvl9pPr lvl="8" algn="ctr">
              <a:spcBef>
                <a:spcPts val="0"/>
              </a:spcBef>
              <a:spcAft>
                <a:spcPts val="0"/>
              </a:spcAft>
              <a:buSzPts val="4500"/>
              <a:buNone/>
              <a:defRPr sz="4500"/>
            </a:lvl9pPr>
          </a:lstStyle>
          <a:p/>
        </p:txBody>
      </p:sp>
      <p:sp>
        <p:nvSpPr>
          <p:cNvPr id="15" name="Google Shape;15;p3"/>
          <p:cNvSpPr txBox="1"/>
          <p:nvPr>
            <p:ph idx="12" type="sldNum"/>
          </p:nvPr>
        </p:nvSpPr>
        <p:spPr>
          <a:xfrm>
            <a:off x="9319704" y="7046639"/>
            <a:ext cx="603600" cy="594900"/>
          </a:xfrm>
          <a:prstGeom prst="rect">
            <a:avLst/>
          </a:prstGeom>
        </p:spPr>
        <p:txBody>
          <a:bodyPr anchorCtr="0" anchor="ctr" bIns="113100" lIns="113100" spcFirstLastPara="1" rIns="113100" wrap="square" tIns="11310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342870" y="672482"/>
            <a:ext cx="9372600" cy="865500"/>
          </a:xfrm>
          <a:prstGeom prst="rect">
            <a:avLst/>
          </a:prstGeom>
        </p:spPr>
        <p:txBody>
          <a:bodyPr anchorCtr="0" anchor="t" bIns="113100" lIns="113100" spcFirstLastPara="1" rIns="113100" wrap="square" tIns="113100">
            <a:normAutofit/>
          </a:bodyPr>
          <a:lstStyle>
            <a:lvl1pPr lvl="0">
              <a:spcBef>
                <a:spcPts val="0"/>
              </a:spcBef>
              <a:spcAft>
                <a:spcPts val="0"/>
              </a:spcAft>
              <a:buSzPts val="3500"/>
              <a:buNone/>
              <a:defRPr/>
            </a:lvl1pPr>
            <a:lvl2pPr lvl="1">
              <a:spcBef>
                <a:spcPts val="0"/>
              </a:spcBef>
              <a:spcAft>
                <a:spcPts val="0"/>
              </a:spcAft>
              <a:buSzPts val="3500"/>
              <a:buNone/>
              <a:defRPr/>
            </a:lvl2pPr>
            <a:lvl3pPr lvl="2">
              <a:spcBef>
                <a:spcPts val="0"/>
              </a:spcBef>
              <a:spcAft>
                <a:spcPts val="0"/>
              </a:spcAft>
              <a:buSzPts val="3500"/>
              <a:buNone/>
              <a:defRPr/>
            </a:lvl3pPr>
            <a:lvl4pPr lvl="3">
              <a:spcBef>
                <a:spcPts val="0"/>
              </a:spcBef>
              <a:spcAft>
                <a:spcPts val="0"/>
              </a:spcAft>
              <a:buSzPts val="3500"/>
              <a:buNone/>
              <a:defRPr/>
            </a:lvl4pPr>
            <a:lvl5pPr lvl="4">
              <a:spcBef>
                <a:spcPts val="0"/>
              </a:spcBef>
              <a:spcAft>
                <a:spcPts val="0"/>
              </a:spcAft>
              <a:buSzPts val="3500"/>
              <a:buNone/>
              <a:defRPr/>
            </a:lvl5pPr>
            <a:lvl6pPr lvl="5">
              <a:spcBef>
                <a:spcPts val="0"/>
              </a:spcBef>
              <a:spcAft>
                <a:spcPts val="0"/>
              </a:spcAft>
              <a:buSzPts val="3500"/>
              <a:buNone/>
              <a:defRPr/>
            </a:lvl6pPr>
            <a:lvl7pPr lvl="6">
              <a:spcBef>
                <a:spcPts val="0"/>
              </a:spcBef>
              <a:spcAft>
                <a:spcPts val="0"/>
              </a:spcAft>
              <a:buSzPts val="3500"/>
              <a:buNone/>
              <a:defRPr/>
            </a:lvl7pPr>
            <a:lvl8pPr lvl="7">
              <a:spcBef>
                <a:spcPts val="0"/>
              </a:spcBef>
              <a:spcAft>
                <a:spcPts val="0"/>
              </a:spcAft>
              <a:buSzPts val="3500"/>
              <a:buNone/>
              <a:defRPr/>
            </a:lvl8pPr>
            <a:lvl9pPr lvl="8">
              <a:spcBef>
                <a:spcPts val="0"/>
              </a:spcBef>
              <a:spcAft>
                <a:spcPts val="0"/>
              </a:spcAft>
              <a:buSzPts val="3500"/>
              <a:buNone/>
              <a:defRPr/>
            </a:lvl9pPr>
          </a:lstStyle>
          <a:p/>
        </p:txBody>
      </p:sp>
      <p:sp>
        <p:nvSpPr>
          <p:cNvPr id="18" name="Google Shape;18;p4"/>
          <p:cNvSpPr txBox="1"/>
          <p:nvPr>
            <p:ph idx="1" type="body"/>
          </p:nvPr>
        </p:nvSpPr>
        <p:spPr>
          <a:xfrm>
            <a:off x="342870" y="1741518"/>
            <a:ext cx="9372600" cy="5162700"/>
          </a:xfrm>
          <a:prstGeom prst="rect">
            <a:avLst/>
          </a:prstGeom>
        </p:spPr>
        <p:txBody>
          <a:bodyPr anchorCtr="0" anchor="t" bIns="113100" lIns="113100" spcFirstLastPara="1" rIns="113100" wrap="square" tIns="113100">
            <a:normAutofit/>
          </a:bodyPr>
          <a:lstStyle>
            <a:lvl1pPr indent="-368300" lvl="0" marL="457200">
              <a:spcBef>
                <a:spcPts val="0"/>
              </a:spcBef>
              <a:spcAft>
                <a:spcPts val="0"/>
              </a:spcAft>
              <a:buSzPts val="2200"/>
              <a:buChar char="●"/>
              <a:defRPr/>
            </a:lvl1pPr>
            <a:lvl2pPr indent="-336550" lvl="1" marL="914400">
              <a:spcBef>
                <a:spcPts val="0"/>
              </a:spcBef>
              <a:spcAft>
                <a:spcPts val="0"/>
              </a:spcAft>
              <a:buSzPts val="1700"/>
              <a:buChar char="○"/>
              <a:defRPr/>
            </a:lvl2pPr>
            <a:lvl3pPr indent="-336550" lvl="2" marL="1371600">
              <a:spcBef>
                <a:spcPts val="0"/>
              </a:spcBef>
              <a:spcAft>
                <a:spcPts val="0"/>
              </a:spcAft>
              <a:buSzPts val="1700"/>
              <a:buChar char="■"/>
              <a:defRPr/>
            </a:lvl3pPr>
            <a:lvl4pPr indent="-336550" lvl="3" marL="1828800">
              <a:spcBef>
                <a:spcPts val="0"/>
              </a:spcBef>
              <a:spcAft>
                <a:spcPts val="0"/>
              </a:spcAft>
              <a:buSzPts val="1700"/>
              <a:buChar char="●"/>
              <a:defRPr/>
            </a:lvl4pPr>
            <a:lvl5pPr indent="-336550" lvl="4" marL="2286000">
              <a:spcBef>
                <a:spcPts val="0"/>
              </a:spcBef>
              <a:spcAft>
                <a:spcPts val="0"/>
              </a:spcAft>
              <a:buSzPts val="1700"/>
              <a:buChar char="○"/>
              <a:defRPr/>
            </a:lvl5pPr>
            <a:lvl6pPr indent="-336550" lvl="5" marL="2743200">
              <a:spcBef>
                <a:spcPts val="0"/>
              </a:spcBef>
              <a:spcAft>
                <a:spcPts val="0"/>
              </a:spcAft>
              <a:buSzPts val="1700"/>
              <a:buChar char="■"/>
              <a:defRPr/>
            </a:lvl6pPr>
            <a:lvl7pPr indent="-336550" lvl="6" marL="3200400">
              <a:spcBef>
                <a:spcPts val="0"/>
              </a:spcBef>
              <a:spcAft>
                <a:spcPts val="0"/>
              </a:spcAft>
              <a:buSzPts val="1700"/>
              <a:buChar char="●"/>
              <a:defRPr/>
            </a:lvl7pPr>
            <a:lvl8pPr indent="-336550" lvl="7" marL="3657600">
              <a:spcBef>
                <a:spcPts val="0"/>
              </a:spcBef>
              <a:spcAft>
                <a:spcPts val="0"/>
              </a:spcAft>
              <a:buSzPts val="1700"/>
              <a:buChar char="○"/>
              <a:defRPr/>
            </a:lvl8pPr>
            <a:lvl9pPr indent="-336550" lvl="8" marL="4114800">
              <a:spcBef>
                <a:spcPts val="0"/>
              </a:spcBef>
              <a:spcAft>
                <a:spcPts val="0"/>
              </a:spcAft>
              <a:buSzPts val="1700"/>
              <a:buChar char="■"/>
              <a:defRPr/>
            </a:lvl9pPr>
          </a:lstStyle>
          <a:p/>
        </p:txBody>
      </p:sp>
      <p:sp>
        <p:nvSpPr>
          <p:cNvPr id="19" name="Google Shape;19;p4"/>
          <p:cNvSpPr txBox="1"/>
          <p:nvPr>
            <p:ph idx="12" type="sldNum"/>
          </p:nvPr>
        </p:nvSpPr>
        <p:spPr>
          <a:xfrm>
            <a:off x="9319704" y="7046639"/>
            <a:ext cx="603600" cy="594900"/>
          </a:xfrm>
          <a:prstGeom prst="rect">
            <a:avLst/>
          </a:prstGeom>
        </p:spPr>
        <p:txBody>
          <a:bodyPr anchorCtr="0" anchor="ctr" bIns="113100" lIns="113100" spcFirstLastPara="1" rIns="113100" wrap="square" tIns="11310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342870" y="672482"/>
            <a:ext cx="9372600" cy="865500"/>
          </a:xfrm>
          <a:prstGeom prst="rect">
            <a:avLst/>
          </a:prstGeom>
        </p:spPr>
        <p:txBody>
          <a:bodyPr anchorCtr="0" anchor="t" bIns="113100" lIns="113100" spcFirstLastPara="1" rIns="113100" wrap="square" tIns="113100">
            <a:normAutofit/>
          </a:bodyPr>
          <a:lstStyle>
            <a:lvl1pPr lvl="0">
              <a:spcBef>
                <a:spcPts val="0"/>
              </a:spcBef>
              <a:spcAft>
                <a:spcPts val="0"/>
              </a:spcAft>
              <a:buSzPts val="3500"/>
              <a:buNone/>
              <a:defRPr/>
            </a:lvl1pPr>
            <a:lvl2pPr lvl="1">
              <a:spcBef>
                <a:spcPts val="0"/>
              </a:spcBef>
              <a:spcAft>
                <a:spcPts val="0"/>
              </a:spcAft>
              <a:buSzPts val="3500"/>
              <a:buNone/>
              <a:defRPr/>
            </a:lvl2pPr>
            <a:lvl3pPr lvl="2">
              <a:spcBef>
                <a:spcPts val="0"/>
              </a:spcBef>
              <a:spcAft>
                <a:spcPts val="0"/>
              </a:spcAft>
              <a:buSzPts val="3500"/>
              <a:buNone/>
              <a:defRPr/>
            </a:lvl3pPr>
            <a:lvl4pPr lvl="3">
              <a:spcBef>
                <a:spcPts val="0"/>
              </a:spcBef>
              <a:spcAft>
                <a:spcPts val="0"/>
              </a:spcAft>
              <a:buSzPts val="3500"/>
              <a:buNone/>
              <a:defRPr/>
            </a:lvl4pPr>
            <a:lvl5pPr lvl="4">
              <a:spcBef>
                <a:spcPts val="0"/>
              </a:spcBef>
              <a:spcAft>
                <a:spcPts val="0"/>
              </a:spcAft>
              <a:buSzPts val="3500"/>
              <a:buNone/>
              <a:defRPr/>
            </a:lvl5pPr>
            <a:lvl6pPr lvl="5">
              <a:spcBef>
                <a:spcPts val="0"/>
              </a:spcBef>
              <a:spcAft>
                <a:spcPts val="0"/>
              </a:spcAft>
              <a:buSzPts val="3500"/>
              <a:buNone/>
              <a:defRPr/>
            </a:lvl6pPr>
            <a:lvl7pPr lvl="6">
              <a:spcBef>
                <a:spcPts val="0"/>
              </a:spcBef>
              <a:spcAft>
                <a:spcPts val="0"/>
              </a:spcAft>
              <a:buSzPts val="3500"/>
              <a:buNone/>
              <a:defRPr/>
            </a:lvl7pPr>
            <a:lvl8pPr lvl="7">
              <a:spcBef>
                <a:spcPts val="0"/>
              </a:spcBef>
              <a:spcAft>
                <a:spcPts val="0"/>
              </a:spcAft>
              <a:buSzPts val="3500"/>
              <a:buNone/>
              <a:defRPr/>
            </a:lvl8pPr>
            <a:lvl9pPr lvl="8">
              <a:spcBef>
                <a:spcPts val="0"/>
              </a:spcBef>
              <a:spcAft>
                <a:spcPts val="0"/>
              </a:spcAft>
              <a:buSzPts val="3500"/>
              <a:buNone/>
              <a:defRPr/>
            </a:lvl9pPr>
          </a:lstStyle>
          <a:p/>
        </p:txBody>
      </p:sp>
      <p:sp>
        <p:nvSpPr>
          <p:cNvPr id="22" name="Google Shape;22;p5"/>
          <p:cNvSpPr txBox="1"/>
          <p:nvPr>
            <p:ph idx="1" type="body"/>
          </p:nvPr>
        </p:nvSpPr>
        <p:spPr>
          <a:xfrm>
            <a:off x="342870" y="1741518"/>
            <a:ext cx="4399800" cy="5162700"/>
          </a:xfrm>
          <a:prstGeom prst="rect">
            <a:avLst/>
          </a:prstGeom>
        </p:spPr>
        <p:txBody>
          <a:bodyPr anchorCtr="0" anchor="t" bIns="113100" lIns="113100" spcFirstLastPara="1" rIns="113100" wrap="square" tIns="113100">
            <a:normAutofit/>
          </a:bodyPr>
          <a:lstStyle>
            <a:lvl1pPr indent="-336550" lvl="0" marL="457200">
              <a:spcBef>
                <a:spcPts val="0"/>
              </a:spcBef>
              <a:spcAft>
                <a:spcPts val="0"/>
              </a:spcAft>
              <a:buSzPts val="1700"/>
              <a:buChar char="●"/>
              <a:defRPr sz="1700"/>
            </a:lvl1pPr>
            <a:lvl2pPr indent="-323850" lvl="1" marL="914400">
              <a:spcBef>
                <a:spcPts val="0"/>
              </a:spcBef>
              <a:spcAft>
                <a:spcPts val="0"/>
              </a:spcAft>
              <a:buSzPts val="1500"/>
              <a:buChar char="○"/>
              <a:defRPr sz="1500"/>
            </a:lvl2pPr>
            <a:lvl3pPr indent="-323850" lvl="2" marL="1371600">
              <a:spcBef>
                <a:spcPts val="0"/>
              </a:spcBef>
              <a:spcAft>
                <a:spcPts val="0"/>
              </a:spcAft>
              <a:buSzPts val="1500"/>
              <a:buChar char="■"/>
              <a:defRPr sz="1500"/>
            </a:lvl3pPr>
            <a:lvl4pPr indent="-323850" lvl="3" marL="1828800">
              <a:spcBef>
                <a:spcPts val="0"/>
              </a:spcBef>
              <a:spcAft>
                <a:spcPts val="0"/>
              </a:spcAft>
              <a:buSzPts val="1500"/>
              <a:buChar char="●"/>
              <a:defRPr sz="1500"/>
            </a:lvl4pPr>
            <a:lvl5pPr indent="-323850" lvl="4" marL="2286000">
              <a:spcBef>
                <a:spcPts val="0"/>
              </a:spcBef>
              <a:spcAft>
                <a:spcPts val="0"/>
              </a:spcAft>
              <a:buSzPts val="1500"/>
              <a:buChar char="○"/>
              <a:defRPr sz="1500"/>
            </a:lvl5pPr>
            <a:lvl6pPr indent="-323850" lvl="5" marL="2743200">
              <a:spcBef>
                <a:spcPts val="0"/>
              </a:spcBef>
              <a:spcAft>
                <a:spcPts val="0"/>
              </a:spcAft>
              <a:buSzPts val="1500"/>
              <a:buChar char="■"/>
              <a:defRPr sz="1500"/>
            </a:lvl6pPr>
            <a:lvl7pPr indent="-323850" lvl="6" marL="3200400">
              <a:spcBef>
                <a:spcPts val="0"/>
              </a:spcBef>
              <a:spcAft>
                <a:spcPts val="0"/>
              </a:spcAft>
              <a:buSzPts val="1500"/>
              <a:buChar char="●"/>
              <a:defRPr sz="1500"/>
            </a:lvl7pPr>
            <a:lvl8pPr indent="-323850" lvl="7" marL="3657600">
              <a:spcBef>
                <a:spcPts val="0"/>
              </a:spcBef>
              <a:spcAft>
                <a:spcPts val="0"/>
              </a:spcAft>
              <a:buSzPts val="1500"/>
              <a:buChar char="○"/>
              <a:defRPr sz="1500"/>
            </a:lvl8pPr>
            <a:lvl9pPr indent="-323850" lvl="8" marL="4114800">
              <a:spcBef>
                <a:spcPts val="0"/>
              </a:spcBef>
              <a:spcAft>
                <a:spcPts val="0"/>
              </a:spcAft>
              <a:buSzPts val="1500"/>
              <a:buChar char="■"/>
              <a:defRPr sz="1500"/>
            </a:lvl9pPr>
          </a:lstStyle>
          <a:p/>
        </p:txBody>
      </p:sp>
      <p:sp>
        <p:nvSpPr>
          <p:cNvPr id="23" name="Google Shape;23;p5"/>
          <p:cNvSpPr txBox="1"/>
          <p:nvPr>
            <p:ph idx="2" type="body"/>
          </p:nvPr>
        </p:nvSpPr>
        <p:spPr>
          <a:xfrm>
            <a:off x="5315640" y="1741518"/>
            <a:ext cx="4399800" cy="5162700"/>
          </a:xfrm>
          <a:prstGeom prst="rect">
            <a:avLst/>
          </a:prstGeom>
        </p:spPr>
        <p:txBody>
          <a:bodyPr anchorCtr="0" anchor="t" bIns="113100" lIns="113100" spcFirstLastPara="1" rIns="113100" wrap="square" tIns="113100">
            <a:normAutofit/>
          </a:bodyPr>
          <a:lstStyle>
            <a:lvl1pPr indent="-336550" lvl="0" marL="457200">
              <a:spcBef>
                <a:spcPts val="0"/>
              </a:spcBef>
              <a:spcAft>
                <a:spcPts val="0"/>
              </a:spcAft>
              <a:buSzPts val="1700"/>
              <a:buChar char="●"/>
              <a:defRPr sz="1700"/>
            </a:lvl1pPr>
            <a:lvl2pPr indent="-323850" lvl="1" marL="914400">
              <a:spcBef>
                <a:spcPts val="0"/>
              </a:spcBef>
              <a:spcAft>
                <a:spcPts val="0"/>
              </a:spcAft>
              <a:buSzPts val="1500"/>
              <a:buChar char="○"/>
              <a:defRPr sz="1500"/>
            </a:lvl2pPr>
            <a:lvl3pPr indent="-323850" lvl="2" marL="1371600">
              <a:spcBef>
                <a:spcPts val="0"/>
              </a:spcBef>
              <a:spcAft>
                <a:spcPts val="0"/>
              </a:spcAft>
              <a:buSzPts val="1500"/>
              <a:buChar char="■"/>
              <a:defRPr sz="1500"/>
            </a:lvl3pPr>
            <a:lvl4pPr indent="-323850" lvl="3" marL="1828800">
              <a:spcBef>
                <a:spcPts val="0"/>
              </a:spcBef>
              <a:spcAft>
                <a:spcPts val="0"/>
              </a:spcAft>
              <a:buSzPts val="1500"/>
              <a:buChar char="●"/>
              <a:defRPr sz="1500"/>
            </a:lvl4pPr>
            <a:lvl5pPr indent="-323850" lvl="4" marL="2286000">
              <a:spcBef>
                <a:spcPts val="0"/>
              </a:spcBef>
              <a:spcAft>
                <a:spcPts val="0"/>
              </a:spcAft>
              <a:buSzPts val="1500"/>
              <a:buChar char="○"/>
              <a:defRPr sz="1500"/>
            </a:lvl5pPr>
            <a:lvl6pPr indent="-323850" lvl="5" marL="2743200">
              <a:spcBef>
                <a:spcPts val="0"/>
              </a:spcBef>
              <a:spcAft>
                <a:spcPts val="0"/>
              </a:spcAft>
              <a:buSzPts val="1500"/>
              <a:buChar char="■"/>
              <a:defRPr sz="1500"/>
            </a:lvl6pPr>
            <a:lvl7pPr indent="-323850" lvl="6" marL="3200400">
              <a:spcBef>
                <a:spcPts val="0"/>
              </a:spcBef>
              <a:spcAft>
                <a:spcPts val="0"/>
              </a:spcAft>
              <a:buSzPts val="1500"/>
              <a:buChar char="●"/>
              <a:defRPr sz="1500"/>
            </a:lvl7pPr>
            <a:lvl8pPr indent="-323850" lvl="7" marL="3657600">
              <a:spcBef>
                <a:spcPts val="0"/>
              </a:spcBef>
              <a:spcAft>
                <a:spcPts val="0"/>
              </a:spcAft>
              <a:buSzPts val="1500"/>
              <a:buChar char="○"/>
              <a:defRPr sz="1500"/>
            </a:lvl8pPr>
            <a:lvl9pPr indent="-323850" lvl="8" marL="4114800">
              <a:spcBef>
                <a:spcPts val="0"/>
              </a:spcBef>
              <a:spcAft>
                <a:spcPts val="0"/>
              </a:spcAft>
              <a:buSzPts val="1500"/>
              <a:buChar char="■"/>
              <a:defRPr sz="1500"/>
            </a:lvl9pPr>
          </a:lstStyle>
          <a:p/>
        </p:txBody>
      </p:sp>
      <p:sp>
        <p:nvSpPr>
          <p:cNvPr id="24" name="Google Shape;24;p5"/>
          <p:cNvSpPr txBox="1"/>
          <p:nvPr>
            <p:ph idx="12" type="sldNum"/>
          </p:nvPr>
        </p:nvSpPr>
        <p:spPr>
          <a:xfrm>
            <a:off x="9319704" y="7046639"/>
            <a:ext cx="603600" cy="594900"/>
          </a:xfrm>
          <a:prstGeom prst="rect">
            <a:avLst/>
          </a:prstGeom>
        </p:spPr>
        <p:txBody>
          <a:bodyPr anchorCtr="0" anchor="ctr" bIns="113100" lIns="113100" spcFirstLastPara="1" rIns="113100" wrap="square" tIns="11310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342870" y="672482"/>
            <a:ext cx="9372600" cy="865500"/>
          </a:xfrm>
          <a:prstGeom prst="rect">
            <a:avLst/>
          </a:prstGeom>
        </p:spPr>
        <p:txBody>
          <a:bodyPr anchorCtr="0" anchor="t" bIns="113100" lIns="113100" spcFirstLastPara="1" rIns="113100" wrap="square" tIns="113100">
            <a:normAutofit/>
          </a:bodyPr>
          <a:lstStyle>
            <a:lvl1pPr lvl="0">
              <a:spcBef>
                <a:spcPts val="0"/>
              </a:spcBef>
              <a:spcAft>
                <a:spcPts val="0"/>
              </a:spcAft>
              <a:buSzPts val="3500"/>
              <a:buNone/>
              <a:defRPr/>
            </a:lvl1pPr>
            <a:lvl2pPr lvl="1">
              <a:spcBef>
                <a:spcPts val="0"/>
              </a:spcBef>
              <a:spcAft>
                <a:spcPts val="0"/>
              </a:spcAft>
              <a:buSzPts val="3500"/>
              <a:buNone/>
              <a:defRPr/>
            </a:lvl2pPr>
            <a:lvl3pPr lvl="2">
              <a:spcBef>
                <a:spcPts val="0"/>
              </a:spcBef>
              <a:spcAft>
                <a:spcPts val="0"/>
              </a:spcAft>
              <a:buSzPts val="3500"/>
              <a:buNone/>
              <a:defRPr/>
            </a:lvl3pPr>
            <a:lvl4pPr lvl="3">
              <a:spcBef>
                <a:spcPts val="0"/>
              </a:spcBef>
              <a:spcAft>
                <a:spcPts val="0"/>
              </a:spcAft>
              <a:buSzPts val="3500"/>
              <a:buNone/>
              <a:defRPr/>
            </a:lvl4pPr>
            <a:lvl5pPr lvl="4">
              <a:spcBef>
                <a:spcPts val="0"/>
              </a:spcBef>
              <a:spcAft>
                <a:spcPts val="0"/>
              </a:spcAft>
              <a:buSzPts val="3500"/>
              <a:buNone/>
              <a:defRPr/>
            </a:lvl5pPr>
            <a:lvl6pPr lvl="5">
              <a:spcBef>
                <a:spcPts val="0"/>
              </a:spcBef>
              <a:spcAft>
                <a:spcPts val="0"/>
              </a:spcAft>
              <a:buSzPts val="3500"/>
              <a:buNone/>
              <a:defRPr/>
            </a:lvl6pPr>
            <a:lvl7pPr lvl="6">
              <a:spcBef>
                <a:spcPts val="0"/>
              </a:spcBef>
              <a:spcAft>
                <a:spcPts val="0"/>
              </a:spcAft>
              <a:buSzPts val="3500"/>
              <a:buNone/>
              <a:defRPr/>
            </a:lvl7pPr>
            <a:lvl8pPr lvl="7">
              <a:spcBef>
                <a:spcPts val="0"/>
              </a:spcBef>
              <a:spcAft>
                <a:spcPts val="0"/>
              </a:spcAft>
              <a:buSzPts val="3500"/>
              <a:buNone/>
              <a:defRPr/>
            </a:lvl8pPr>
            <a:lvl9pPr lvl="8">
              <a:spcBef>
                <a:spcPts val="0"/>
              </a:spcBef>
              <a:spcAft>
                <a:spcPts val="0"/>
              </a:spcAft>
              <a:buSzPts val="3500"/>
              <a:buNone/>
              <a:defRPr/>
            </a:lvl9pPr>
          </a:lstStyle>
          <a:p/>
        </p:txBody>
      </p:sp>
      <p:sp>
        <p:nvSpPr>
          <p:cNvPr id="27" name="Google Shape;27;p6"/>
          <p:cNvSpPr txBox="1"/>
          <p:nvPr>
            <p:ph idx="12" type="sldNum"/>
          </p:nvPr>
        </p:nvSpPr>
        <p:spPr>
          <a:xfrm>
            <a:off x="9319704" y="7046639"/>
            <a:ext cx="603600" cy="594900"/>
          </a:xfrm>
          <a:prstGeom prst="rect">
            <a:avLst/>
          </a:prstGeom>
        </p:spPr>
        <p:txBody>
          <a:bodyPr anchorCtr="0" anchor="ctr" bIns="113100" lIns="113100" spcFirstLastPara="1" rIns="113100" wrap="square" tIns="11310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342870" y="839573"/>
            <a:ext cx="3088800" cy="1141800"/>
          </a:xfrm>
          <a:prstGeom prst="rect">
            <a:avLst/>
          </a:prstGeom>
        </p:spPr>
        <p:txBody>
          <a:bodyPr anchorCtr="0" anchor="b" bIns="113100" lIns="113100" spcFirstLastPara="1" rIns="113100" wrap="square" tIns="113100">
            <a:normAutofit/>
          </a:bodyPr>
          <a:lstStyle>
            <a:lvl1pPr lvl="0">
              <a:spcBef>
                <a:spcPts val="0"/>
              </a:spcBef>
              <a:spcAft>
                <a:spcPts val="0"/>
              </a:spcAft>
              <a:buSzPts val="3000"/>
              <a:buNone/>
              <a:defRPr sz="3000"/>
            </a:lvl1pPr>
            <a:lvl2pPr lvl="1">
              <a:spcBef>
                <a:spcPts val="0"/>
              </a:spcBef>
              <a:spcAft>
                <a:spcPts val="0"/>
              </a:spcAft>
              <a:buSzPts val="3000"/>
              <a:buNone/>
              <a:defRPr sz="3000"/>
            </a:lvl2pPr>
            <a:lvl3pPr lvl="2">
              <a:spcBef>
                <a:spcPts val="0"/>
              </a:spcBef>
              <a:spcAft>
                <a:spcPts val="0"/>
              </a:spcAft>
              <a:buSzPts val="3000"/>
              <a:buNone/>
              <a:defRPr sz="3000"/>
            </a:lvl3pPr>
            <a:lvl4pPr lvl="3">
              <a:spcBef>
                <a:spcPts val="0"/>
              </a:spcBef>
              <a:spcAft>
                <a:spcPts val="0"/>
              </a:spcAft>
              <a:buSzPts val="3000"/>
              <a:buNone/>
              <a:defRPr sz="3000"/>
            </a:lvl4pPr>
            <a:lvl5pPr lvl="4">
              <a:spcBef>
                <a:spcPts val="0"/>
              </a:spcBef>
              <a:spcAft>
                <a:spcPts val="0"/>
              </a:spcAft>
              <a:buSzPts val="3000"/>
              <a:buNone/>
              <a:defRPr sz="3000"/>
            </a:lvl5pPr>
            <a:lvl6pPr lvl="5">
              <a:spcBef>
                <a:spcPts val="0"/>
              </a:spcBef>
              <a:spcAft>
                <a:spcPts val="0"/>
              </a:spcAft>
              <a:buSzPts val="3000"/>
              <a:buNone/>
              <a:defRPr sz="3000"/>
            </a:lvl6pPr>
            <a:lvl7pPr lvl="6">
              <a:spcBef>
                <a:spcPts val="0"/>
              </a:spcBef>
              <a:spcAft>
                <a:spcPts val="0"/>
              </a:spcAft>
              <a:buSzPts val="3000"/>
              <a:buNone/>
              <a:defRPr sz="3000"/>
            </a:lvl7pPr>
            <a:lvl8pPr lvl="7">
              <a:spcBef>
                <a:spcPts val="0"/>
              </a:spcBef>
              <a:spcAft>
                <a:spcPts val="0"/>
              </a:spcAft>
              <a:buSzPts val="3000"/>
              <a:buNone/>
              <a:defRPr sz="3000"/>
            </a:lvl8pPr>
            <a:lvl9pPr lvl="8">
              <a:spcBef>
                <a:spcPts val="0"/>
              </a:spcBef>
              <a:spcAft>
                <a:spcPts val="0"/>
              </a:spcAft>
              <a:buSzPts val="3000"/>
              <a:buNone/>
              <a:defRPr sz="3000"/>
            </a:lvl9pPr>
          </a:lstStyle>
          <a:p/>
        </p:txBody>
      </p:sp>
      <p:sp>
        <p:nvSpPr>
          <p:cNvPr id="30" name="Google Shape;30;p7"/>
          <p:cNvSpPr txBox="1"/>
          <p:nvPr>
            <p:ph idx="1" type="body"/>
          </p:nvPr>
        </p:nvSpPr>
        <p:spPr>
          <a:xfrm>
            <a:off x="342870" y="2099840"/>
            <a:ext cx="3088800" cy="4804500"/>
          </a:xfrm>
          <a:prstGeom prst="rect">
            <a:avLst/>
          </a:prstGeom>
        </p:spPr>
        <p:txBody>
          <a:bodyPr anchorCtr="0" anchor="t" bIns="113100" lIns="113100" spcFirstLastPara="1" rIns="113100" wrap="square" tIns="113100">
            <a:normAutofit/>
          </a:bodyPr>
          <a:lstStyle>
            <a:lvl1pPr indent="-323850" lvl="0" marL="457200">
              <a:spcBef>
                <a:spcPts val="0"/>
              </a:spcBef>
              <a:spcAft>
                <a:spcPts val="0"/>
              </a:spcAft>
              <a:buSzPts val="1500"/>
              <a:buChar char="●"/>
              <a:defRPr sz="1500"/>
            </a:lvl1pPr>
            <a:lvl2pPr indent="-323850" lvl="1" marL="914400">
              <a:spcBef>
                <a:spcPts val="0"/>
              </a:spcBef>
              <a:spcAft>
                <a:spcPts val="0"/>
              </a:spcAft>
              <a:buSzPts val="1500"/>
              <a:buChar char="○"/>
              <a:defRPr sz="1500"/>
            </a:lvl2pPr>
            <a:lvl3pPr indent="-323850" lvl="2" marL="1371600">
              <a:spcBef>
                <a:spcPts val="0"/>
              </a:spcBef>
              <a:spcAft>
                <a:spcPts val="0"/>
              </a:spcAft>
              <a:buSzPts val="1500"/>
              <a:buChar char="■"/>
              <a:defRPr sz="1500"/>
            </a:lvl3pPr>
            <a:lvl4pPr indent="-323850" lvl="3" marL="1828800">
              <a:spcBef>
                <a:spcPts val="0"/>
              </a:spcBef>
              <a:spcAft>
                <a:spcPts val="0"/>
              </a:spcAft>
              <a:buSzPts val="1500"/>
              <a:buChar char="●"/>
              <a:defRPr sz="1500"/>
            </a:lvl4pPr>
            <a:lvl5pPr indent="-323850" lvl="4" marL="2286000">
              <a:spcBef>
                <a:spcPts val="0"/>
              </a:spcBef>
              <a:spcAft>
                <a:spcPts val="0"/>
              </a:spcAft>
              <a:buSzPts val="1500"/>
              <a:buChar char="○"/>
              <a:defRPr sz="1500"/>
            </a:lvl5pPr>
            <a:lvl6pPr indent="-323850" lvl="5" marL="2743200">
              <a:spcBef>
                <a:spcPts val="0"/>
              </a:spcBef>
              <a:spcAft>
                <a:spcPts val="0"/>
              </a:spcAft>
              <a:buSzPts val="1500"/>
              <a:buChar char="■"/>
              <a:defRPr sz="1500"/>
            </a:lvl6pPr>
            <a:lvl7pPr indent="-323850" lvl="6" marL="3200400">
              <a:spcBef>
                <a:spcPts val="0"/>
              </a:spcBef>
              <a:spcAft>
                <a:spcPts val="0"/>
              </a:spcAft>
              <a:buSzPts val="1500"/>
              <a:buChar char="●"/>
              <a:defRPr sz="1500"/>
            </a:lvl7pPr>
            <a:lvl8pPr indent="-323850" lvl="7" marL="3657600">
              <a:spcBef>
                <a:spcPts val="0"/>
              </a:spcBef>
              <a:spcAft>
                <a:spcPts val="0"/>
              </a:spcAft>
              <a:buSzPts val="1500"/>
              <a:buChar char="○"/>
              <a:defRPr sz="1500"/>
            </a:lvl8pPr>
            <a:lvl9pPr indent="-323850" lvl="8" marL="4114800">
              <a:spcBef>
                <a:spcPts val="0"/>
              </a:spcBef>
              <a:spcAft>
                <a:spcPts val="0"/>
              </a:spcAft>
              <a:buSzPts val="1500"/>
              <a:buChar char="■"/>
              <a:defRPr sz="1500"/>
            </a:lvl9pPr>
          </a:lstStyle>
          <a:p/>
        </p:txBody>
      </p:sp>
      <p:sp>
        <p:nvSpPr>
          <p:cNvPr id="31" name="Google Shape;31;p7"/>
          <p:cNvSpPr txBox="1"/>
          <p:nvPr>
            <p:ph idx="12" type="sldNum"/>
          </p:nvPr>
        </p:nvSpPr>
        <p:spPr>
          <a:xfrm>
            <a:off x="9319704" y="7046639"/>
            <a:ext cx="603600" cy="594900"/>
          </a:xfrm>
          <a:prstGeom prst="rect">
            <a:avLst/>
          </a:prstGeom>
        </p:spPr>
        <p:txBody>
          <a:bodyPr anchorCtr="0" anchor="ctr" bIns="113100" lIns="113100" spcFirstLastPara="1" rIns="113100" wrap="square" tIns="11310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539275" y="680227"/>
            <a:ext cx="7004700" cy="6181800"/>
          </a:xfrm>
          <a:prstGeom prst="rect">
            <a:avLst/>
          </a:prstGeom>
        </p:spPr>
        <p:txBody>
          <a:bodyPr anchorCtr="0" anchor="ctr" bIns="113100" lIns="113100" spcFirstLastPara="1" rIns="113100" wrap="square" tIns="113100">
            <a:normAutofit/>
          </a:bodyPr>
          <a:lstStyle>
            <a:lvl1pPr lvl="0">
              <a:spcBef>
                <a:spcPts val="0"/>
              </a:spcBef>
              <a:spcAft>
                <a:spcPts val="0"/>
              </a:spcAft>
              <a:buSzPts val="5900"/>
              <a:buNone/>
              <a:defRPr sz="5900"/>
            </a:lvl1pPr>
            <a:lvl2pPr lvl="1">
              <a:spcBef>
                <a:spcPts val="0"/>
              </a:spcBef>
              <a:spcAft>
                <a:spcPts val="0"/>
              </a:spcAft>
              <a:buSzPts val="5900"/>
              <a:buNone/>
              <a:defRPr sz="5900"/>
            </a:lvl2pPr>
            <a:lvl3pPr lvl="2">
              <a:spcBef>
                <a:spcPts val="0"/>
              </a:spcBef>
              <a:spcAft>
                <a:spcPts val="0"/>
              </a:spcAft>
              <a:buSzPts val="5900"/>
              <a:buNone/>
              <a:defRPr sz="5900"/>
            </a:lvl3pPr>
            <a:lvl4pPr lvl="3">
              <a:spcBef>
                <a:spcPts val="0"/>
              </a:spcBef>
              <a:spcAft>
                <a:spcPts val="0"/>
              </a:spcAft>
              <a:buSzPts val="5900"/>
              <a:buNone/>
              <a:defRPr sz="5900"/>
            </a:lvl4pPr>
            <a:lvl5pPr lvl="4">
              <a:spcBef>
                <a:spcPts val="0"/>
              </a:spcBef>
              <a:spcAft>
                <a:spcPts val="0"/>
              </a:spcAft>
              <a:buSzPts val="5900"/>
              <a:buNone/>
              <a:defRPr sz="5900"/>
            </a:lvl5pPr>
            <a:lvl6pPr lvl="5">
              <a:spcBef>
                <a:spcPts val="0"/>
              </a:spcBef>
              <a:spcAft>
                <a:spcPts val="0"/>
              </a:spcAft>
              <a:buSzPts val="5900"/>
              <a:buNone/>
              <a:defRPr sz="5900"/>
            </a:lvl6pPr>
            <a:lvl7pPr lvl="6">
              <a:spcBef>
                <a:spcPts val="0"/>
              </a:spcBef>
              <a:spcAft>
                <a:spcPts val="0"/>
              </a:spcAft>
              <a:buSzPts val="5900"/>
              <a:buNone/>
              <a:defRPr sz="5900"/>
            </a:lvl7pPr>
            <a:lvl8pPr lvl="7">
              <a:spcBef>
                <a:spcPts val="0"/>
              </a:spcBef>
              <a:spcAft>
                <a:spcPts val="0"/>
              </a:spcAft>
              <a:buSzPts val="5900"/>
              <a:buNone/>
              <a:defRPr sz="5900"/>
            </a:lvl8pPr>
            <a:lvl9pPr lvl="8">
              <a:spcBef>
                <a:spcPts val="0"/>
              </a:spcBef>
              <a:spcAft>
                <a:spcPts val="0"/>
              </a:spcAft>
              <a:buSzPts val="5900"/>
              <a:buNone/>
              <a:defRPr sz="5900"/>
            </a:lvl9pPr>
          </a:lstStyle>
          <a:p/>
        </p:txBody>
      </p:sp>
      <p:sp>
        <p:nvSpPr>
          <p:cNvPr id="34" name="Google Shape;34;p8"/>
          <p:cNvSpPr txBox="1"/>
          <p:nvPr>
            <p:ph idx="12" type="sldNum"/>
          </p:nvPr>
        </p:nvSpPr>
        <p:spPr>
          <a:xfrm>
            <a:off x="9319704" y="7046639"/>
            <a:ext cx="603600" cy="594900"/>
          </a:xfrm>
          <a:prstGeom prst="rect">
            <a:avLst/>
          </a:prstGeom>
        </p:spPr>
        <p:txBody>
          <a:bodyPr anchorCtr="0" anchor="ctr" bIns="113100" lIns="113100" spcFirstLastPara="1" rIns="113100" wrap="square" tIns="11310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5029200" y="-189"/>
            <a:ext cx="5029200" cy="7772400"/>
          </a:xfrm>
          <a:prstGeom prst="rect">
            <a:avLst/>
          </a:prstGeom>
          <a:solidFill>
            <a:schemeClr val="lt2"/>
          </a:solidFill>
          <a:ln>
            <a:noFill/>
          </a:ln>
        </p:spPr>
        <p:txBody>
          <a:bodyPr anchorCtr="0" anchor="ctr" bIns="113100" lIns="113100" spcFirstLastPara="1" rIns="113100" wrap="square" tIns="113100">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92050" y="1863464"/>
            <a:ext cx="4449600" cy="2239800"/>
          </a:xfrm>
          <a:prstGeom prst="rect">
            <a:avLst/>
          </a:prstGeom>
        </p:spPr>
        <p:txBody>
          <a:bodyPr anchorCtr="0" anchor="b" bIns="113100" lIns="113100" spcFirstLastPara="1" rIns="113100" wrap="square" tIns="113100">
            <a:norm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38" name="Google Shape;38;p9"/>
          <p:cNvSpPr txBox="1"/>
          <p:nvPr>
            <p:ph idx="1" type="subTitle"/>
          </p:nvPr>
        </p:nvSpPr>
        <p:spPr>
          <a:xfrm>
            <a:off x="292050" y="4235758"/>
            <a:ext cx="4449600" cy="1866300"/>
          </a:xfrm>
          <a:prstGeom prst="rect">
            <a:avLst/>
          </a:prstGeom>
        </p:spPr>
        <p:txBody>
          <a:bodyPr anchorCtr="0" anchor="t" bIns="113100" lIns="113100" spcFirstLastPara="1" rIns="113100" wrap="square" tIns="113100">
            <a:normAutofit/>
          </a:bodyPr>
          <a:lstStyle>
            <a:lvl1pPr lvl="0" algn="ctr">
              <a:lnSpc>
                <a:spcPct val="100000"/>
              </a:lnSpc>
              <a:spcBef>
                <a:spcPts val="0"/>
              </a:spcBef>
              <a:spcAft>
                <a:spcPts val="0"/>
              </a:spcAft>
              <a:buSzPts val="2600"/>
              <a:buNone/>
              <a:defRPr sz="2600"/>
            </a:lvl1pPr>
            <a:lvl2pPr lvl="1" algn="ctr">
              <a:lnSpc>
                <a:spcPct val="100000"/>
              </a:lnSpc>
              <a:spcBef>
                <a:spcPts val="0"/>
              </a:spcBef>
              <a:spcAft>
                <a:spcPts val="0"/>
              </a:spcAft>
              <a:buSzPts val="2600"/>
              <a:buNone/>
              <a:defRPr sz="2600"/>
            </a:lvl2pPr>
            <a:lvl3pPr lvl="2" algn="ctr">
              <a:lnSpc>
                <a:spcPct val="100000"/>
              </a:lnSpc>
              <a:spcBef>
                <a:spcPts val="0"/>
              </a:spcBef>
              <a:spcAft>
                <a:spcPts val="0"/>
              </a:spcAft>
              <a:buSzPts val="2600"/>
              <a:buNone/>
              <a:defRPr sz="2600"/>
            </a:lvl3pPr>
            <a:lvl4pPr lvl="3" algn="ctr">
              <a:lnSpc>
                <a:spcPct val="100000"/>
              </a:lnSpc>
              <a:spcBef>
                <a:spcPts val="0"/>
              </a:spcBef>
              <a:spcAft>
                <a:spcPts val="0"/>
              </a:spcAft>
              <a:buSzPts val="2600"/>
              <a:buNone/>
              <a:defRPr sz="2600"/>
            </a:lvl4pPr>
            <a:lvl5pPr lvl="4" algn="ctr">
              <a:lnSpc>
                <a:spcPct val="100000"/>
              </a:lnSpc>
              <a:spcBef>
                <a:spcPts val="0"/>
              </a:spcBef>
              <a:spcAft>
                <a:spcPts val="0"/>
              </a:spcAft>
              <a:buSzPts val="2600"/>
              <a:buNone/>
              <a:defRPr sz="2600"/>
            </a:lvl5pPr>
            <a:lvl6pPr lvl="5" algn="ctr">
              <a:lnSpc>
                <a:spcPct val="100000"/>
              </a:lnSpc>
              <a:spcBef>
                <a:spcPts val="0"/>
              </a:spcBef>
              <a:spcAft>
                <a:spcPts val="0"/>
              </a:spcAft>
              <a:buSzPts val="2600"/>
              <a:buNone/>
              <a:defRPr sz="2600"/>
            </a:lvl6pPr>
            <a:lvl7pPr lvl="6" algn="ctr">
              <a:lnSpc>
                <a:spcPct val="100000"/>
              </a:lnSpc>
              <a:spcBef>
                <a:spcPts val="0"/>
              </a:spcBef>
              <a:spcAft>
                <a:spcPts val="0"/>
              </a:spcAft>
              <a:buSzPts val="2600"/>
              <a:buNone/>
              <a:defRPr sz="2600"/>
            </a:lvl7pPr>
            <a:lvl8pPr lvl="7" algn="ctr">
              <a:lnSpc>
                <a:spcPct val="100000"/>
              </a:lnSpc>
              <a:spcBef>
                <a:spcPts val="0"/>
              </a:spcBef>
              <a:spcAft>
                <a:spcPts val="0"/>
              </a:spcAft>
              <a:buSzPts val="2600"/>
              <a:buNone/>
              <a:defRPr sz="2600"/>
            </a:lvl8pPr>
            <a:lvl9pPr lvl="8" algn="ctr">
              <a:lnSpc>
                <a:spcPct val="100000"/>
              </a:lnSpc>
              <a:spcBef>
                <a:spcPts val="0"/>
              </a:spcBef>
              <a:spcAft>
                <a:spcPts val="0"/>
              </a:spcAft>
              <a:buSzPts val="2600"/>
              <a:buNone/>
              <a:defRPr sz="2600"/>
            </a:lvl9pPr>
          </a:lstStyle>
          <a:p/>
        </p:txBody>
      </p:sp>
      <p:sp>
        <p:nvSpPr>
          <p:cNvPr id="39" name="Google Shape;39;p9"/>
          <p:cNvSpPr txBox="1"/>
          <p:nvPr>
            <p:ph idx="2" type="body"/>
          </p:nvPr>
        </p:nvSpPr>
        <p:spPr>
          <a:xfrm>
            <a:off x="5433450" y="1094158"/>
            <a:ext cx="4220700" cy="5583600"/>
          </a:xfrm>
          <a:prstGeom prst="rect">
            <a:avLst/>
          </a:prstGeom>
        </p:spPr>
        <p:txBody>
          <a:bodyPr anchorCtr="0" anchor="ctr" bIns="113100" lIns="113100" spcFirstLastPara="1" rIns="113100" wrap="square" tIns="113100">
            <a:normAutofit/>
          </a:bodyPr>
          <a:lstStyle>
            <a:lvl1pPr indent="-368300" lvl="0" marL="457200">
              <a:spcBef>
                <a:spcPts val="0"/>
              </a:spcBef>
              <a:spcAft>
                <a:spcPts val="0"/>
              </a:spcAft>
              <a:buSzPts val="2200"/>
              <a:buChar char="●"/>
              <a:defRPr/>
            </a:lvl1pPr>
            <a:lvl2pPr indent="-336550" lvl="1" marL="914400">
              <a:spcBef>
                <a:spcPts val="0"/>
              </a:spcBef>
              <a:spcAft>
                <a:spcPts val="0"/>
              </a:spcAft>
              <a:buSzPts val="1700"/>
              <a:buChar char="○"/>
              <a:defRPr/>
            </a:lvl2pPr>
            <a:lvl3pPr indent="-336550" lvl="2" marL="1371600">
              <a:spcBef>
                <a:spcPts val="0"/>
              </a:spcBef>
              <a:spcAft>
                <a:spcPts val="0"/>
              </a:spcAft>
              <a:buSzPts val="1700"/>
              <a:buChar char="■"/>
              <a:defRPr/>
            </a:lvl3pPr>
            <a:lvl4pPr indent="-336550" lvl="3" marL="1828800">
              <a:spcBef>
                <a:spcPts val="0"/>
              </a:spcBef>
              <a:spcAft>
                <a:spcPts val="0"/>
              </a:spcAft>
              <a:buSzPts val="1700"/>
              <a:buChar char="●"/>
              <a:defRPr/>
            </a:lvl4pPr>
            <a:lvl5pPr indent="-336550" lvl="4" marL="2286000">
              <a:spcBef>
                <a:spcPts val="0"/>
              </a:spcBef>
              <a:spcAft>
                <a:spcPts val="0"/>
              </a:spcAft>
              <a:buSzPts val="1700"/>
              <a:buChar char="○"/>
              <a:defRPr/>
            </a:lvl5pPr>
            <a:lvl6pPr indent="-336550" lvl="5" marL="2743200">
              <a:spcBef>
                <a:spcPts val="0"/>
              </a:spcBef>
              <a:spcAft>
                <a:spcPts val="0"/>
              </a:spcAft>
              <a:buSzPts val="1700"/>
              <a:buChar char="■"/>
              <a:defRPr/>
            </a:lvl6pPr>
            <a:lvl7pPr indent="-336550" lvl="6" marL="3200400">
              <a:spcBef>
                <a:spcPts val="0"/>
              </a:spcBef>
              <a:spcAft>
                <a:spcPts val="0"/>
              </a:spcAft>
              <a:buSzPts val="1700"/>
              <a:buChar char="●"/>
              <a:defRPr/>
            </a:lvl7pPr>
            <a:lvl8pPr indent="-336550" lvl="7" marL="3657600">
              <a:spcBef>
                <a:spcPts val="0"/>
              </a:spcBef>
              <a:spcAft>
                <a:spcPts val="0"/>
              </a:spcAft>
              <a:buSzPts val="1700"/>
              <a:buChar char="○"/>
              <a:defRPr/>
            </a:lvl8pPr>
            <a:lvl9pPr indent="-336550" lvl="8" marL="4114800">
              <a:spcBef>
                <a:spcPts val="0"/>
              </a:spcBef>
              <a:spcAft>
                <a:spcPts val="0"/>
              </a:spcAft>
              <a:buSzPts val="1700"/>
              <a:buChar char="■"/>
              <a:defRPr/>
            </a:lvl9pPr>
          </a:lstStyle>
          <a:p/>
        </p:txBody>
      </p:sp>
      <p:sp>
        <p:nvSpPr>
          <p:cNvPr id="40" name="Google Shape;40;p9"/>
          <p:cNvSpPr txBox="1"/>
          <p:nvPr>
            <p:ph idx="12" type="sldNum"/>
          </p:nvPr>
        </p:nvSpPr>
        <p:spPr>
          <a:xfrm>
            <a:off x="9319704" y="7046639"/>
            <a:ext cx="603600" cy="594900"/>
          </a:xfrm>
          <a:prstGeom prst="rect">
            <a:avLst/>
          </a:prstGeom>
        </p:spPr>
        <p:txBody>
          <a:bodyPr anchorCtr="0" anchor="ctr" bIns="113100" lIns="113100" spcFirstLastPara="1" rIns="113100" wrap="square" tIns="11310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342870" y="6392869"/>
            <a:ext cx="6598800" cy="914400"/>
          </a:xfrm>
          <a:prstGeom prst="rect">
            <a:avLst/>
          </a:prstGeom>
        </p:spPr>
        <p:txBody>
          <a:bodyPr anchorCtr="0" anchor="ctr" bIns="113100" lIns="113100" spcFirstLastPara="1" rIns="113100" wrap="square" tIns="113100">
            <a:normAutofit/>
          </a:bodyPr>
          <a:lstStyle>
            <a:lvl1pPr indent="-228600" lvl="0" marL="457200">
              <a:lnSpc>
                <a:spcPct val="100000"/>
              </a:lnSpc>
              <a:spcBef>
                <a:spcPts val="0"/>
              </a:spcBef>
              <a:spcAft>
                <a:spcPts val="0"/>
              </a:spcAft>
              <a:buSzPts val="2200"/>
              <a:buNone/>
              <a:defRPr/>
            </a:lvl1pPr>
          </a:lstStyle>
          <a:p/>
        </p:txBody>
      </p:sp>
      <p:sp>
        <p:nvSpPr>
          <p:cNvPr id="43" name="Google Shape;43;p10"/>
          <p:cNvSpPr txBox="1"/>
          <p:nvPr>
            <p:ph idx="12" type="sldNum"/>
          </p:nvPr>
        </p:nvSpPr>
        <p:spPr>
          <a:xfrm>
            <a:off x="9319704" y="7046639"/>
            <a:ext cx="603600" cy="594900"/>
          </a:xfrm>
          <a:prstGeom prst="rect">
            <a:avLst/>
          </a:prstGeom>
        </p:spPr>
        <p:txBody>
          <a:bodyPr anchorCtr="0" anchor="ctr" bIns="113100" lIns="113100" spcFirstLastPara="1" rIns="113100" wrap="square" tIns="11310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1.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42870" y="672482"/>
            <a:ext cx="9372600" cy="865500"/>
          </a:xfrm>
          <a:prstGeom prst="rect">
            <a:avLst/>
          </a:prstGeom>
          <a:noFill/>
          <a:ln>
            <a:noFill/>
          </a:ln>
        </p:spPr>
        <p:txBody>
          <a:bodyPr anchorCtr="0" anchor="t" bIns="113100" lIns="113100" spcFirstLastPara="1" rIns="113100" wrap="square" tIns="113100">
            <a:normAutofit/>
          </a:bodyPr>
          <a:lstStyle>
            <a:lvl1pPr lvl="0">
              <a:spcBef>
                <a:spcPts val="0"/>
              </a:spcBef>
              <a:spcAft>
                <a:spcPts val="0"/>
              </a:spcAft>
              <a:buClr>
                <a:schemeClr val="dk1"/>
              </a:buClr>
              <a:buSzPts val="3500"/>
              <a:buNone/>
              <a:defRPr sz="3500">
                <a:solidFill>
                  <a:schemeClr val="dk1"/>
                </a:solidFill>
              </a:defRPr>
            </a:lvl1pPr>
            <a:lvl2pPr lvl="1">
              <a:spcBef>
                <a:spcPts val="0"/>
              </a:spcBef>
              <a:spcAft>
                <a:spcPts val="0"/>
              </a:spcAft>
              <a:buClr>
                <a:schemeClr val="dk1"/>
              </a:buClr>
              <a:buSzPts val="3500"/>
              <a:buNone/>
              <a:defRPr sz="3500">
                <a:solidFill>
                  <a:schemeClr val="dk1"/>
                </a:solidFill>
              </a:defRPr>
            </a:lvl2pPr>
            <a:lvl3pPr lvl="2">
              <a:spcBef>
                <a:spcPts val="0"/>
              </a:spcBef>
              <a:spcAft>
                <a:spcPts val="0"/>
              </a:spcAft>
              <a:buClr>
                <a:schemeClr val="dk1"/>
              </a:buClr>
              <a:buSzPts val="3500"/>
              <a:buNone/>
              <a:defRPr sz="3500">
                <a:solidFill>
                  <a:schemeClr val="dk1"/>
                </a:solidFill>
              </a:defRPr>
            </a:lvl3pPr>
            <a:lvl4pPr lvl="3">
              <a:spcBef>
                <a:spcPts val="0"/>
              </a:spcBef>
              <a:spcAft>
                <a:spcPts val="0"/>
              </a:spcAft>
              <a:buClr>
                <a:schemeClr val="dk1"/>
              </a:buClr>
              <a:buSzPts val="3500"/>
              <a:buNone/>
              <a:defRPr sz="3500">
                <a:solidFill>
                  <a:schemeClr val="dk1"/>
                </a:solidFill>
              </a:defRPr>
            </a:lvl4pPr>
            <a:lvl5pPr lvl="4">
              <a:spcBef>
                <a:spcPts val="0"/>
              </a:spcBef>
              <a:spcAft>
                <a:spcPts val="0"/>
              </a:spcAft>
              <a:buClr>
                <a:schemeClr val="dk1"/>
              </a:buClr>
              <a:buSzPts val="3500"/>
              <a:buNone/>
              <a:defRPr sz="3500">
                <a:solidFill>
                  <a:schemeClr val="dk1"/>
                </a:solidFill>
              </a:defRPr>
            </a:lvl5pPr>
            <a:lvl6pPr lvl="5">
              <a:spcBef>
                <a:spcPts val="0"/>
              </a:spcBef>
              <a:spcAft>
                <a:spcPts val="0"/>
              </a:spcAft>
              <a:buClr>
                <a:schemeClr val="dk1"/>
              </a:buClr>
              <a:buSzPts val="3500"/>
              <a:buNone/>
              <a:defRPr sz="3500">
                <a:solidFill>
                  <a:schemeClr val="dk1"/>
                </a:solidFill>
              </a:defRPr>
            </a:lvl6pPr>
            <a:lvl7pPr lvl="6">
              <a:spcBef>
                <a:spcPts val="0"/>
              </a:spcBef>
              <a:spcAft>
                <a:spcPts val="0"/>
              </a:spcAft>
              <a:buClr>
                <a:schemeClr val="dk1"/>
              </a:buClr>
              <a:buSzPts val="3500"/>
              <a:buNone/>
              <a:defRPr sz="3500">
                <a:solidFill>
                  <a:schemeClr val="dk1"/>
                </a:solidFill>
              </a:defRPr>
            </a:lvl7pPr>
            <a:lvl8pPr lvl="7">
              <a:spcBef>
                <a:spcPts val="0"/>
              </a:spcBef>
              <a:spcAft>
                <a:spcPts val="0"/>
              </a:spcAft>
              <a:buClr>
                <a:schemeClr val="dk1"/>
              </a:buClr>
              <a:buSzPts val="3500"/>
              <a:buNone/>
              <a:defRPr sz="3500">
                <a:solidFill>
                  <a:schemeClr val="dk1"/>
                </a:solidFill>
              </a:defRPr>
            </a:lvl8pPr>
            <a:lvl9pPr lvl="8">
              <a:spcBef>
                <a:spcPts val="0"/>
              </a:spcBef>
              <a:spcAft>
                <a:spcPts val="0"/>
              </a:spcAft>
              <a:buClr>
                <a:schemeClr val="dk1"/>
              </a:buClr>
              <a:buSzPts val="3500"/>
              <a:buNone/>
              <a:defRPr sz="3500">
                <a:solidFill>
                  <a:schemeClr val="dk1"/>
                </a:solidFill>
              </a:defRPr>
            </a:lvl9pPr>
          </a:lstStyle>
          <a:p/>
        </p:txBody>
      </p:sp>
      <p:sp>
        <p:nvSpPr>
          <p:cNvPr id="7" name="Google Shape;7;p1"/>
          <p:cNvSpPr txBox="1"/>
          <p:nvPr>
            <p:ph idx="1" type="body"/>
          </p:nvPr>
        </p:nvSpPr>
        <p:spPr>
          <a:xfrm>
            <a:off x="342870" y="1741518"/>
            <a:ext cx="9372600" cy="5162700"/>
          </a:xfrm>
          <a:prstGeom prst="rect">
            <a:avLst/>
          </a:prstGeom>
          <a:noFill/>
          <a:ln>
            <a:noFill/>
          </a:ln>
        </p:spPr>
        <p:txBody>
          <a:bodyPr anchorCtr="0" anchor="t" bIns="113100" lIns="113100" spcFirstLastPara="1" rIns="113100" wrap="square" tIns="113100">
            <a:normAutofit/>
          </a:bodyPr>
          <a:lstStyle>
            <a:lvl1pPr indent="-368300" lvl="0" marL="457200">
              <a:lnSpc>
                <a:spcPct val="115000"/>
              </a:lnSpc>
              <a:spcBef>
                <a:spcPts val="0"/>
              </a:spcBef>
              <a:spcAft>
                <a:spcPts val="0"/>
              </a:spcAft>
              <a:buClr>
                <a:schemeClr val="dk2"/>
              </a:buClr>
              <a:buSzPts val="2200"/>
              <a:buChar char="●"/>
              <a:defRPr sz="2200">
                <a:solidFill>
                  <a:schemeClr val="dk2"/>
                </a:solidFill>
              </a:defRPr>
            </a:lvl1pPr>
            <a:lvl2pPr indent="-336550" lvl="1" marL="914400">
              <a:lnSpc>
                <a:spcPct val="115000"/>
              </a:lnSpc>
              <a:spcBef>
                <a:spcPts val="0"/>
              </a:spcBef>
              <a:spcAft>
                <a:spcPts val="0"/>
              </a:spcAft>
              <a:buClr>
                <a:schemeClr val="dk2"/>
              </a:buClr>
              <a:buSzPts val="1700"/>
              <a:buChar char="○"/>
              <a:defRPr sz="1700">
                <a:solidFill>
                  <a:schemeClr val="dk2"/>
                </a:solidFill>
              </a:defRPr>
            </a:lvl2pPr>
            <a:lvl3pPr indent="-336550" lvl="2" marL="1371600">
              <a:lnSpc>
                <a:spcPct val="115000"/>
              </a:lnSpc>
              <a:spcBef>
                <a:spcPts val="0"/>
              </a:spcBef>
              <a:spcAft>
                <a:spcPts val="0"/>
              </a:spcAft>
              <a:buClr>
                <a:schemeClr val="dk2"/>
              </a:buClr>
              <a:buSzPts val="1700"/>
              <a:buChar char="■"/>
              <a:defRPr sz="1700">
                <a:solidFill>
                  <a:schemeClr val="dk2"/>
                </a:solidFill>
              </a:defRPr>
            </a:lvl3pPr>
            <a:lvl4pPr indent="-336550" lvl="3" marL="1828800">
              <a:lnSpc>
                <a:spcPct val="115000"/>
              </a:lnSpc>
              <a:spcBef>
                <a:spcPts val="0"/>
              </a:spcBef>
              <a:spcAft>
                <a:spcPts val="0"/>
              </a:spcAft>
              <a:buClr>
                <a:schemeClr val="dk2"/>
              </a:buClr>
              <a:buSzPts val="1700"/>
              <a:buChar char="●"/>
              <a:defRPr sz="1700">
                <a:solidFill>
                  <a:schemeClr val="dk2"/>
                </a:solidFill>
              </a:defRPr>
            </a:lvl4pPr>
            <a:lvl5pPr indent="-336550" lvl="4" marL="2286000">
              <a:lnSpc>
                <a:spcPct val="115000"/>
              </a:lnSpc>
              <a:spcBef>
                <a:spcPts val="0"/>
              </a:spcBef>
              <a:spcAft>
                <a:spcPts val="0"/>
              </a:spcAft>
              <a:buClr>
                <a:schemeClr val="dk2"/>
              </a:buClr>
              <a:buSzPts val="1700"/>
              <a:buChar char="○"/>
              <a:defRPr sz="1700">
                <a:solidFill>
                  <a:schemeClr val="dk2"/>
                </a:solidFill>
              </a:defRPr>
            </a:lvl5pPr>
            <a:lvl6pPr indent="-336550" lvl="5" marL="2743200">
              <a:lnSpc>
                <a:spcPct val="115000"/>
              </a:lnSpc>
              <a:spcBef>
                <a:spcPts val="0"/>
              </a:spcBef>
              <a:spcAft>
                <a:spcPts val="0"/>
              </a:spcAft>
              <a:buClr>
                <a:schemeClr val="dk2"/>
              </a:buClr>
              <a:buSzPts val="1700"/>
              <a:buChar char="■"/>
              <a:defRPr sz="1700">
                <a:solidFill>
                  <a:schemeClr val="dk2"/>
                </a:solidFill>
              </a:defRPr>
            </a:lvl6pPr>
            <a:lvl7pPr indent="-336550" lvl="6" marL="3200400">
              <a:lnSpc>
                <a:spcPct val="115000"/>
              </a:lnSpc>
              <a:spcBef>
                <a:spcPts val="0"/>
              </a:spcBef>
              <a:spcAft>
                <a:spcPts val="0"/>
              </a:spcAft>
              <a:buClr>
                <a:schemeClr val="dk2"/>
              </a:buClr>
              <a:buSzPts val="1700"/>
              <a:buChar char="●"/>
              <a:defRPr sz="1700">
                <a:solidFill>
                  <a:schemeClr val="dk2"/>
                </a:solidFill>
              </a:defRPr>
            </a:lvl7pPr>
            <a:lvl8pPr indent="-336550" lvl="7" marL="3657600">
              <a:lnSpc>
                <a:spcPct val="115000"/>
              </a:lnSpc>
              <a:spcBef>
                <a:spcPts val="0"/>
              </a:spcBef>
              <a:spcAft>
                <a:spcPts val="0"/>
              </a:spcAft>
              <a:buClr>
                <a:schemeClr val="dk2"/>
              </a:buClr>
              <a:buSzPts val="1700"/>
              <a:buChar char="○"/>
              <a:defRPr sz="1700">
                <a:solidFill>
                  <a:schemeClr val="dk2"/>
                </a:solidFill>
              </a:defRPr>
            </a:lvl8pPr>
            <a:lvl9pPr indent="-336550" lvl="8" marL="4114800">
              <a:lnSpc>
                <a:spcPct val="115000"/>
              </a:lnSpc>
              <a:spcBef>
                <a:spcPts val="0"/>
              </a:spcBef>
              <a:spcAft>
                <a:spcPts val="0"/>
              </a:spcAft>
              <a:buClr>
                <a:schemeClr val="dk2"/>
              </a:buClr>
              <a:buSzPts val="1700"/>
              <a:buChar char="■"/>
              <a:defRPr sz="1700">
                <a:solidFill>
                  <a:schemeClr val="dk2"/>
                </a:solidFill>
              </a:defRPr>
            </a:lvl9pPr>
          </a:lstStyle>
          <a:p/>
        </p:txBody>
      </p:sp>
      <p:sp>
        <p:nvSpPr>
          <p:cNvPr id="8" name="Google Shape;8;p1"/>
          <p:cNvSpPr txBox="1"/>
          <p:nvPr>
            <p:ph idx="12" type="sldNum"/>
          </p:nvPr>
        </p:nvSpPr>
        <p:spPr>
          <a:xfrm>
            <a:off x="9319704" y="7046639"/>
            <a:ext cx="603600" cy="594900"/>
          </a:xfrm>
          <a:prstGeom prst="rect">
            <a:avLst/>
          </a:prstGeom>
          <a:noFill/>
          <a:ln>
            <a:noFill/>
          </a:ln>
        </p:spPr>
        <p:txBody>
          <a:bodyPr anchorCtr="0" anchor="ctr" bIns="113100" lIns="113100" spcFirstLastPara="1" rIns="113100" wrap="square" tIns="113100">
            <a:normAutofit/>
          </a:bodyPr>
          <a:lstStyle>
            <a:lvl1pPr lvl="0" algn="r">
              <a:buNone/>
              <a:defRPr sz="1200">
                <a:solidFill>
                  <a:schemeClr val="dk2"/>
                </a:solidFill>
              </a:defRPr>
            </a:lvl1pPr>
            <a:lvl2pPr lvl="1" algn="r">
              <a:buNone/>
              <a:defRPr sz="1200">
                <a:solidFill>
                  <a:schemeClr val="dk2"/>
                </a:solidFill>
              </a:defRPr>
            </a:lvl2pPr>
            <a:lvl3pPr lvl="2" algn="r">
              <a:buNone/>
              <a:defRPr sz="1200">
                <a:solidFill>
                  <a:schemeClr val="dk2"/>
                </a:solidFill>
              </a:defRPr>
            </a:lvl3pPr>
            <a:lvl4pPr lvl="3" algn="r">
              <a:buNone/>
              <a:defRPr sz="1200">
                <a:solidFill>
                  <a:schemeClr val="dk2"/>
                </a:solidFill>
              </a:defRPr>
            </a:lvl4pPr>
            <a:lvl5pPr lvl="4" algn="r">
              <a:buNone/>
              <a:defRPr sz="1200">
                <a:solidFill>
                  <a:schemeClr val="dk2"/>
                </a:solidFill>
              </a:defRPr>
            </a:lvl5pPr>
            <a:lvl6pPr lvl="5" algn="r">
              <a:buNone/>
              <a:defRPr sz="1200">
                <a:solidFill>
                  <a:schemeClr val="dk2"/>
                </a:solidFill>
              </a:defRPr>
            </a:lvl6pPr>
            <a:lvl7pPr lvl="6" algn="r">
              <a:buNone/>
              <a:defRPr sz="1200">
                <a:solidFill>
                  <a:schemeClr val="dk2"/>
                </a:solidFill>
              </a:defRPr>
            </a:lvl7pPr>
            <a:lvl8pPr lvl="7" algn="r">
              <a:buNone/>
              <a:defRPr sz="1200">
                <a:solidFill>
                  <a:schemeClr val="dk2"/>
                </a:solidFill>
              </a:defRPr>
            </a:lvl8pPr>
            <a:lvl9pPr lvl="8" algn="r">
              <a:buNone/>
              <a:defRPr sz="12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 Id="rId3" Type="http://schemas.openxmlformats.org/officeDocument/2006/relationships/image" Target="../media/image3.png"/><Relationship Id="rId4" Type="http://schemas.openxmlformats.org/officeDocument/2006/relationships/image" Target="../media/image1.png"/><Relationship Id="rId11" Type="http://schemas.openxmlformats.org/officeDocument/2006/relationships/hyperlink" Target="https://docs.google.com/presentation/d/12DxDrdiF5nampULgtkfo2J1ebC6qW5O5nptscFDgQtI/view" TargetMode="External"/><Relationship Id="rId10" Type="http://schemas.openxmlformats.org/officeDocument/2006/relationships/hyperlink" Target="https://docs.google.com/presentation/d/12zIOKUoeaaUkyn05CDWPk76XBe6mKzLDULacW3DMZXc/copy" TargetMode="External"/><Relationship Id="rId12" Type="http://schemas.openxmlformats.org/officeDocument/2006/relationships/hyperlink" Target="https://docs.google.com/presentation/d/1Yzor_NL61_8outb3UJw8M9RSeE0JkERauJMvhPwvyE4/view" TargetMode="External"/><Relationship Id="rId9" Type="http://schemas.openxmlformats.org/officeDocument/2006/relationships/hyperlink" Target="https://docs.google.com/presentation/d/1K9GP_H5uk4WCWw6etdPC0HNYA2tBYpcGMRWRVux1BCU/view" TargetMode="External"/><Relationship Id="rId5" Type="http://schemas.openxmlformats.org/officeDocument/2006/relationships/hyperlink" Target="https://docs.google.com/presentation/d/12zIOKUoeaaUkyn05CDWPk76XBe6mKzLDULacW3DMZXc/view" TargetMode="External"/><Relationship Id="rId6" Type="http://schemas.openxmlformats.org/officeDocument/2006/relationships/hyperlink" Target="https://docs.google.com/presentation/d/12DxDrdiF5nampULgtkfo2J1ebC6qW5O5nptscFDgQtI/view" TargetMode="External"/><Relationship Id="rId7" Type="http://schemas.openxmlformats.org/officeDocument/2006/relationships/hyperlink" Target="https://docs.google.com/presentation/d/1Yzor_NL61_8outb3UJw8M9RSeE0JkERauJMvhPwvyE4/view" TargetMode="External"/><Relationship Id="rId8" Type="http://schemas.openxmlformats.org/officeDocument/2006/relationships/hyperlink" Target="https://docs.google.com/presentation/d/17_W7U_tSADToozw0nbDQcSDmR7ye6Kvj2XIEcXRUScw/view" TargetMode="Externa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xml"/><Relationship Id="rId3" Type="http://schemas.openxmlformats.org/officeDocument/2006/relationships/image" Target="../media/image3.png"/><Relationship Id="rId4" Type="http://schemas.openxmlformats.org/officeDocument/2006/relationships/image" Target="../media/image1.png"/><Relationship Id="rId5" Type="http://schemas.openxmlformats.org/officeDocument/2006/relationships/hyperlink" Target="https://docs.google.com/presentation/d/12VDmWbR_rnhv39kTxL8Nf980NK_9ZlByfR7OaPXnW2M/view" TargetMode="Externa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53" name="Shape 53"/>
        <p:cNvGrpSpPr/>
        <p:nvPr/>
      </p:nvGrpSpPr>
      <p:grpSpPr>
        <a:xfrm>
          <a:off x="0" y="0"/>
          <a:ext cx="0" cy="0"/>
          <a:chOff x="0" y="0"/>
          <a:chExt cx="0" cy="0"/>
        </a:xfrm>
      </p:grpSpPr>
      <p:pic>
        <p:nvPicPr>
          <p:cNvPr id="54" name="Google Shape;54;p13"/>
          <p:cNvPicPr preferRelativeResize="0"/>
          <p:nvPr/>
        </p:nvPicPr>
        <p:blipFill>
          <a:blip r:embed="rId3">
            <a:alphaModFix/>
          </a:blip>
          <a:stretch>
            <a:fillRect/>
          </a:stretch>
        </p:blipFill>
        <p:spPr>
          <a:xfrm>
            <a:off x="493763" y="7223664"/>
            <a:ext cx="333180" cy="333180"/>
          </a:xfrm>
          <a:prstGeom prst="rect">
            <a:avLst/>
          </a:prstGeom>
          <a:noFill/>
          <a:ln>
            <a:noFill/>
          </a:ln>
        </p:spPr>
      </p:pic>
      <p:pic>
        <p:nvPicPr>
          <p:cNvPr id="55" name="Google Shape;55;p13"/>
          <p:cNvPicPr preferRelativeResize="0"/>
          <p:nvPr/>
        </p:nvPicPr>
        <p:blipFill>
          <a:blip r:embed="rId4">
            <a:alphaModFix/>
          </a:blip>
          <a:stretch>
            <a:fillRect/>
          </a:stretch>
        </p:blipFill>
        <p:spPr>
          <a:xfrm>
            <a:off x="279881" y="178497"/>
            <a:ext cx="816414" cy="338543"/>
          </a:xfrm>
          <a:prstGeom prst="rect">
            <a:avLst/>
          </a:prstGeom>
          <a:noFill/>
          <a:ln>
            <a:noFill/>
          </a:ln>
        </p:spPr>
      </p:pic>
      <p:sp>
        <p:nvSpPr>
          <p:cNvPr id="56" name="Google Shape;56;p13"/>
          <p:cNvSpPr txBox="1"/>
          <p:nvPr/>
        </p:nvSpPr>
        <p:spPr>
          <a:xfrm>
            <a:off x="7161344" y="7319330"/>
            <a:ext cx="2381100" cy="2376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57" name="Google Shape;57;p13"/>
          <p:cNvSpPr txBox="1"/>
          <p:nvPr/>
        </p:nvSpPr>
        <p:spPr>
          <a:xfrm>
            <a:off x="3838725" y="7319330"/>
            <a:ext cx="2381100" cy="2376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graphicFrame>
        <p:nvGraphicFramePr>
          <p:cNvPr id="58" name="Google Shape;58;p13"/>
          <p:cNvGraphicFramePr/>
          <p:nvPr/>
        </p:nvGraphicFramePr>
        <p:xfrm>
          <a:off x="355863" y="658325"/>
          <a:ext cx="3000000" cy="3000000"/>
        </p:xfrm>
        <a:graphic>
          <a:graphicData uri="http://schemas.openxmlformats.org/drawingml/2006/table">
            <a:tbl>
              <a:tblPr>
                <a:noFill/>
                <a:tableStyleId>{8C981531-CBBE-4269-883D-A8C2EFC2C651}</a:tableStyleId>
              </a:tblPr>
              <a:tblGrid>
                <a:gridCol w="1633350"/>
                <a:gridCol w="4045800"/>
                <a:gridCol w="3669725"/>
              </a:tblGrid>
              <a:tr h="353475">
                <a:tc>
                  <a:txBody>
                    <a:bodyPr/>
                    <a:lstStyle/>
                    <a:p>
                      <a:pPr indent="0" lvl="0" marL="0" rtl="0" algn="l">
                        <a:spcBef>
                          <a:spcPts val="0"/>
                        </a:spcBef>
                        <a:spcAft>
                          <a:spcPts val="0"/>
                        </a:spcAft>
                        <a:buNone/>
                      </a:pPr>
                      <a:r>
                        <a:t/>
                      </a:r>
                      <a:endParaRPr b="1" sz="13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None/>
                      </a:pPr>
                      <a:r>
                        <a:rPr b="1" lang="en" sz="1300">
                          <a:latin typeface="Inter"/>
                          <a:ea typeface="Inter"/>
                          <a:cs typeface="Inter"/>
                          <a:sym typeface="Inter"/>
                        </a:rPr>
                        <a:t>LESSON 9: Ratification Debates</a:t>
                      </a:r>
                      <a:endParaRPr b="1" sz="13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509050">
                <a:tc>
                  <a:txBody>
                    <a:bodyPr/>
                    <a:lstStyle/>
                    <a:p>
                      <a:pPr indent="0" lvl="0" marL="0" rtl="0" algn="l">
                        <a:spcBef>
                          <a:spcPts val="0"/>
                        </a:spcBef>
                        <a:spcAft>
                          <a:spcPts val="0"/>
                        </a:spcAft>
                        <a:buNone/>
                      </a:pPr>
                      <a:r>
                        <a:rPr b="1" lang="en" sz="1300">
                          <a:latin typeface="Inter"/>
                          <a:ea typeface="Inter"/>
                          <a:cs typeface="Inter"/>
                          <a:sym typeface="Inter"/>
                        </a:rPr>
                        <a:t>SUPPORTING QUESTION</a:t>
                      </a:r>
                      <a:endParaRPr b="1" sz="1300">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lnSpc>
                          <a:spcPct val="100000"/>
                        </a:lnSpc>
                        <a:spcBef>
                          <a:spcPts val="1200"/>
                        </a:spcBef>
                        <a:spcAft>
                          <a:spcPts val="1200"/>
                        </a:spcAft>
                        <a:buClr>
                          <a:schemeClr val="dk1"/>
                        </a:buClr>
                        <a:buSzPts val="1100"/>
                        <a:buFont typeface="Arial"/>
                        <a:buNone/>
                      </a:pPr>
                      <a:r>
                        <a:rPr lang="en" sz="1200">
                          <a:solidFill>
                            <a:schemeClr val="dk1"/>
                          </a:solidFill>
                          <a:latin typeface="Inter"/>
                          <a:ea typeface="Inter"/>
                          <a:cs typeface="Inter"/>
                          <a:sym typeface="Inter"/>
                        </a:rPr>
                        <a:t>In what ways did compromise shape the creation and acceptance of the U.S. government after the Constitution was written?</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509050">
                <a:tc>
                  <a:txBody>
                    <a:bodyPr/>
                    <a:lstStyle/>
                    <a:p>
                      <a:pPr indent="0" lvl="0" marL="0" rtl="0" algn="l">
                        <a:spcBef>
                          <a:spcPts val="0"/>
                        </a:spcBef>
                        <a:spcAft>
                          <a:spcPts val="0"/>
                        </a:spcAft>
                        <a:buNone/>
                      </a:pPr>
                      <a:r>
                        <a:rPr b="1" lang="en" sz="1300">
                          <a:latin typeface="Inter"/>
                          <a:ea typeface="Inter"/>
                          <a:cs typeface="Inter"/>
                          <a:sym typeface="Inter"/>
                        </a:rPr>
                        <a:t>FOCUS SKILL(S)</a:t>
                      </a:r>
                      <a:endParaRPr b="1" sz="1300">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tcPr>
                </a:tc>
                <a:tc gridSpan="2">
                  <a:txBody>
                    <a:bodyPr/>
                    <a:lstStyle/>
                    <a:p>
                      <a:pPr indent="0" lvl="0" marL="0" rtl="0" algn="l">
                        <a:spcBef>
                          <a:spcPts val="0"/>
                        </a:spcBef>
                        <a:spcAft>
                          <a:spcPts val="0"/>
                        </a:spcAft>
                        <a:buNone/>
                      </a:pPr>
                      <a:r>
                        <a:rPr lang="en" sz="1200">
                          <a:latin typeface="Inter"/>
                          <a:ea typeface="Inter"/>
                          <a:cs typeface="Inter"/>
                          <a:sym typeface="Inter"/>
                        </a:rPr>
                        <a:t>Contextualization</a:t>
                      </a:r>
                      <a:endParaRPr sz="1200">
                        <a:latin typeface="Inter"/>
                        <a:ea typeface="Inter"/>
                        <a:cs typeface="Inter"/>
                        <a:sym typeface="Inter"/>
                      </a:endParaRPr>
                    </a:p>
                    <a:p>
                      <a:pPr indent="0" lvl="0" marL="0" rtl="0" algn="l">
                        <a:spcBef>
                          <a:spcPts val="0"/>
                        </a:spcBef>
                        <a:spcAft>
                          <a:spcPts val="0"/>
                        </a:spcAft>
                        <a:buNone/>
                      </a:pPr>
                      <a:r>
                        <a:rPr lang="en" sz="1200">
                          <a:latin typeface="Inter"/>
                          <a:ea typeface="Inter"/>
                          <a:cs typeface="Inter"/>
                          <a:sym typeface="Inter"/>
                        </a:rPr>
                        <a:t>Causation</a:t>
                      </a:r>
                      <a:endParaRPr sz="1200">
                        <a:latin typeface="Inter"/>
                        <a:ea typeface="Inter"/>
                        <a:cs typeface="Inter"/>
                        <a:sym typeface="Inter"/>
                      </a:endParaRPr>
                    </a:p>
                    <a:p>
                      <a:pPr indent="0" lvl="0" marL="0" rtl="0" algn="l">
                        <a:spcBef>
                          <a:spcPts val="0"/>
                        </a:spcBef>
                        <a:spcAft>
                          <a:spcPts val="0"/>
                        </a:spcAft>
                        <a:buNone/>
                      </a:pPr>
                      <a:r>
                        <a:rPr lang="en" sz="1200">
                          <a:latin typeface="Inter"/>
                          <a:ea typeface="Inter"/>
                          <a:cs typeface="Inter"/>
                          <a:sym typeface="Inter"/>
                        </a:rPr>
                        <a:t>Continuity and Change Over Time</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678725">
                <a:tc>
                  <a:txBody>
                    <a:bodyPr/>
                    <a:lstStyle/>
                    <a:p>
                      <a:pPr indent="0" lvl="0" marL="0" rtl="0" algn="l">
                        <a:spcBef>
                          <a:spcPts val="0"/>
                        </a:spcBef>
                        <a:spcAft>
                          <a:spcPts val="0"/>
                        </a:spcAft>
                        <a:buNone/>
                      </a:pPr>
                      <a:r>
                        <a:rPr b="1" lang="en" sz="1300">
                          <a:latin typeface="Inter"/>
                          <a:ea typeface="Inter"/>
                          <a:cs typeface="Inter"/>
                          <a:sym typeface="Inter"/>
                        </a:rPr>
                        <a:t>MATERIALS</a:t>
                      </a:r>
                      <a:endParaRPr b="1" sz="1300">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tcPr>
                </a:tc>
                <a:tc>
                  <a:txBody>
                    <a:bodyPr/>
                    <a:lstStyle/>
                    <a:p>
                      <a:pPr indent="0" lvl="0" marL="0" rtl="0" algn="ctr">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TEACHER</a:t>
                      </a:r>
                      <a:endParaRPr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lang="en" sz="1200" u="sng">
                          <a:solidFill>
                            <a:schemeClr val="hlink"/>
                          </a:solidFill>
                          <a:latin typeface="Inter"/>
                          <a:ea typeface="Inter"/>
                          <a:cs typeface="Inter"/>
                          <a:sym typeface="Inter"/>
                          <a:hlinkClick r:id="rId5"/>
                        </a:rPr>
                        <a:t>Do Firsts + Exemplars</a:t>
                      </a:r>
                      <a:endParaRPr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lang="en" sz="1200" u="sng">
                          <a:solidFill>
                            <a:schemeClr val="hlink"/>
                          </a:solidFill>
                          <a:latin typeface="Inter"/>
                          <a:ea typeface="Inter"/>
                          <a:cs typeface="Inter"/>
                          <a:sym typeface="Inter"/>
                          <a:hlinkClick r:id="rId6"/>
                        </a:rPr>
                        <a:t>Ratification Debates Presentation</a:t>
                      </a:r>
                      <a:endParaRPr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lang="en" sz="1200" u="sng">
                          <a:solidFill>
                            <a:schemeClr val="hlink"/>
                          </a:solidFill>
                          <a:latin typeface="Inter"/>
                          <a:ea typeface="Inter"/>
                          <a:cs typeface="Inter"/>
                          <a:sym typeface="Inter"/>
                          <a:hlinkClick r:id="rId7"/>
                        </a:rPr>
                        <a:t>Ratification Debates Student Worksheet + Exemplars</a:t>
                      </a:r>
                      <a:endParaRPr sz="12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ctr">
                        <a:spcBef>
                          <a:spcPts val="0"/>
                        </a:spcBef>
                        <a:spcAft>
                          <a:spcPts val="0"/>
                        </a:spcAft>
                        <a:buNone/>
                      </a:pPr>
                      <a:r>
                        <a:rPr lang="en" sz="1200">
                          <a:solidFill>
                            <a:schemeClr val="dk1"/>
                          </a:solidFill>
                          <a:latin typeface="Inter"/>
                          <a:ea typeface="Inter"/>
                          <a:cs typeface="Inter"/>
                          <a:sym typeface="Inter"/>
                        </a:rPr>
                        <a:t>STUDENT</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u="sng">
                          <a:solidFill>
                            <a:schemeClr val="hlink"/>
                          </a:solidFill>
                          <a:latin typeface="Inter"/>
                          <a:ea typeface="Inter"/>
                          <a:cs typeface="Inter"/>
                          <a:sym typeface="Inter"/>
                          <a:hlinkClick r:id="rId8"/>
                        </a:rPr>
                        <a:t>Do First Options</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u="sng">
                          <a:solidFill>
                            <a:schemeClr val="hlink"/>
                          </a:solidFill>
                          <a:latin typeface="Inter"/>
                          <a:ea typeface="Inter"/>
                          <a:cs typeface="Inter"/>
                          <a:sym typeface="Inter"/>
                          <a:hlinkClick r:id="rId9"/>
                        </a:rPr>
                        <a:t>Printed Student Handouts</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a:solidFill>
                            <a:schemeClr val="dk1"/>
                          </a:solidFill>
                          <a:latin typeface="Inter"/>
                          <a:ea typeface="Inter"/>
                          <a:cs typeface="Inter"/>
                          <a:sym typeface="Inter"/>
                        </a:rPr>
                        <a:t>Access to Inquiry Journal (Already handed out in Lesson 1)</a:t>
                      </a:r>
                      <a:endParaRPr sz="12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r h="509050">
                <a:tc rowSpan="2">
                  <a:txBody>
                    <a:bodyPr/>
                    <a:lstStyle/>
                    <a:p>
                      <a:pPr indent="0" lvl="0" marL="0" rtl="0" algn="l">
                        <a:spcBef>
                          <a:spcPts val="0"/>
                        </a:spcBef>
                        <a:spcAft>
                          <a:spcPts val="0"/>
                        </a:spcAft>
                        <a:buNone/>
                      </a:pPr>
                      <a:r>
                        <a:rPr b="1" lang="en" sz="1300">
                          <a:latin typeface="Inter"/>
                          <a:ea typeface="Inter"/>
                          <a:cs typeface="Inter"/>
                          <a:sym typeface="Inter"/>
                        </a:rPr>
                        <a:t>DO FIRST</a:t>
                      </a:r>
                      <a:endParaRPr b="1" sz="1300">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tcPr>
                </a:tc>
                <a:tc gridSpan="2">
                  <a:txBody>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Option 1- Frayer: Bill of Rights</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a:solidFill>
                            <a:schemeClr val="dk1"/>
                          </a:solidFill>
                          <a:latin typeface="Inter"/>
                          <a:ea typeface="Inter"/>
                          <a:cs typeface="Inter"/>
                          <a:sym typeface="Inter"/>
                        </a:rPr>
                        <a:t>Option 2- A-Z Guide</a:t>
                      </a:r>
                      <a:endParaRPr sz="12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1018125">
                <a:tc vMerge="1"/>
                <a:tc>
                  <a:txBody>
                    <a:bodyPr/>
                    <a:lstStyle/>
                    <a:p>
                      <a:pPr indent="0" lvl="0" marL="0" rtl="0" algn="ctr">
                        <a:spcBef>
                          <a:spcPts val="0"/>
                        </a:spcBef>
                        <a:spcAft>
                          <a:spcPts val="0"/>
                        </a:spcAft>
                        <a:buClr>
                          <a:srgbClr val="000000"/>
                        </a:buClr>
                        <a:buSzPts val="1100"/>
                        <a:buFont typeface="Arial"/>
                        <a:buNone/>
                      </a:pPr>
                      <a:r>
                        <a:rPr lang="en" sz="1200">
                          <a:solidFill>
                            <a:srgbClr val="000000"/>
                          </a:solidFill>
                          <a:latin typeface="Inter"/>
                          <a:ea typeface="Inter"/>
                          <a:cs typeface="Inter"/>
                          <a:sym typeface="Inter"/>
                        </a:rPr>
                        <a:t>TEACHER ACTIONS</a:t>
                      </a:r>
                      <a:endParaRPr sz="1200">
                        <a:solidFill>
                          <a:srgbClr val="000000"/>
                        </a:solidFill>
                        <a:latin typeface="Inter"/>
                        <a:ea typeface="Inter"/>
                        <a:cs typeface="Inter"/>
                        <a:sym typeface="Inter"/>
                      </a:endParaRPr>
                    </a:p>
                    <a:p>
                      <a:pPr indent="-304800" lvl="0" marL="457200" rtl="0" algn="l">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Select </a:t>
                      </a:r>
                      <a:r>
                        <a:rPr lang="en" sz="1200" u="sng">
                          <a:solidFill>
                            <a:srgbClr val="0097A7"/>
                          </a:solidFill>
                          <a:latin typeface="Inter"/>
                          <a:ea typeface="Inter"/>
                          <a:cs typeface="Inter"/>
                          <a:sym typeface="Inter"/>
                          <a:hlinkClick r:id="rId10">
                            <a:extLst>
                              <a:ext uri="{A12FA001-AC4F-418D-AE19-62706E023703}">
                                <ahyp:hlinkClr val="tx"/>
                              </a:ext>
                            </a:extLst>
                          </a:hlinkClick>
                        </a:rPr>
                        <a:t>“Do First</a:t>
                      </a:r>
                      <a:r>
                        <a:rPr lang="en" sz="1200">
                          <a:solidFill>
                            <a:srgbClr val="000000"/>
                          </a:solidFill>
                          <a:latin typeface="Inter"/>
                          <a:ea typeface="Inter"/>
                          <a:cs typeface="Inter"/>
                          <a:sym typeface="Inter"/>
                        </a:rPr>
                        <a:t>” option</a:t>
                      </a:r>
                      <a:endParaRPr sz="1200">
                        <a:solidFill>
                          <a:srgbClr val="000000"/>
                        </a:solidFill>
                        <a:latin typeface="Inter"/>
                        <a:ea typeface="Inter"/>
                        <a:cs typeface="Inter"/>
                        <a:sym typeface="Inter"/>
                      </a:endParaRPr>
                    </a:p>
                    <a:p>
                      <a:pPr indent="-304800" lvl="0" marL="457200" rtl="0" algn="l">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Play “Song of the Unit” or alternative </a:t>
                      </a:r>
                      <a:endParaRPr sz="1200">
                        <a:solidFill>
                          <a:srgbClr val="000000"/>
                        </a:solidFill>
                        <a:latin typeface="Inter"/>
                        <a:ea typeface="Inter"/>
                        <a:cs typeface="Inter"/>
                        <a:sym typeface="Inter"/>
                      </a:endParaRPr>
                    </a:p>
                    <a:p>
                      <a:pPr indent="-304800" lvl="0" marL="457200" rtl="0" algn="l">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Provide students with visual, online, or print access to “Do First”</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ctr">
                        <a:spcBef>
                          <a:spcPts val="0"/>
                        </a:spcBef>
                        <a:spcAft>
                          <a:spcPts val="0"/>
                        </a:spcAft>
                        <a:buClr>
                          <a:srgbClr val="000000"/>
                        </a:buClr>
                        <a:buSzPts val="1100"/>
                        <a:buFont typeface="Arial"/>
                        <a:buNone/>
                      </a:pPr>
                      <a:r>
                        <a:rPr lang="en" sz="1200">
                          <a:solidFill>
                            <a:srgbClr val="000000"/>
                          </a:solidFill>
                          <a:latin typeface="Inter"/>
                          <a:ea typeface="Inter"/>
                          <a:cs typeface="Inter"/>
                          <a:sym typeface="Inter"/>
                        </a:rPr>
                        <a:t>STUDENT ACTIONS</a:t>
                      </a:r>
                      <a:endParaRPr sz="1200">
                        <a:solidFill>
                          <a:srgbClr val="000000"/>
                        </a:solidFill>
                        <a:latin typeface="Inter"/>
                        <a:ea typeface="Inter"/>
                        <a:cs typeface="Inter"/>
                        <a:sym typeface="Inter"/>
                      </a:endParaRPr>
                    </a:p>
                    <a:p>
                      <a:pPr indent="-304800" lvl="0" marL="457200" rtl="0" algn="l">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Complete “Do First” either online or by hand</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r h="405150">
                <a:tc rowSpan="2">
                  <a:txBody>
                    <a:bodyPr/>
                    <a:lstStyle/>
                    <a:p>
                      <a:pPr indent="0" lvl="0" marL="0" rtl="0" algn="l">
                        <a:spcBef>
                          <a:spcPts val="0"/>
                        </a:spcBef>
                        <a:spcAft>
                          <a:spcPts val="0"/>
                        </a:spcAft>
                        <a:buNone/>
                      </a:pPr>
                      <a:r>
                        <a:rPr b="1" lang="en" sz="1300">
                          <a:latin typeface="Inter"/>
                          <a:ea typeface="Inter"/>
                          <a:cs typeface="Inter"/>
                          <a:sym typeface="Inter"/>
                        </a:rPr>
                        <a:t>ACTIVITY 1 - LAUNCH</a:t>
                      </a:r>
                      <a:endParaRPr b="1" sz="1300">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tcPr>
                </a:tc>
                <a:tc gridSpan="2">
                  <a:txBody>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Introduce the content using slides 1-5 of the </a:t>
                      </a:r>
                      <a:r>
                        <a:rPr lang="en" sz="1200" u="sng">
                          <a:solidFill>
                            <a:schemeClr val="hlink"/>
                          </a:solidFill>
                          <a:latin typeface="Inter"/>
                          <a:ea typeface="Inter"/>
                          <a:cs typeface="Inter"/>
                          <a:sym typeface="Inter"/>
                          <a:hlinkClick r:id="rId11"/>
                        </a:rPr>
                        <a:t>Ratification Debates Presentation</a:t>
                      </a:r>
                      <a:r>
                        <a:rPr lang="en" sz="1200">
                          <a:solidFill>
                            <a:schemeClr val="dk1"/>
                          </a:solidFill>
                          <a:latin typeface="Inter"/>
                          <a:ea typeface="Inter"/>
                          <a:cs typeface="Inter"/>
                          <a:sym typeface="Inter"/>
                        </a:rPr>
                        <a:t>. Students will complete the guided notes (page 1) in the </a:t>
                      </a:r>
                      <a:r>
                        <a:rPr lang="en" sz="1200" u="sng">
                          <a:solidFill>
                            <a:schemeClr val="hlink"/>
                          </a:solidFill>
                          <a:latin typeface="Inter"/>
                          <a:ea typeface="Inter"/>
                          <a:cs typeface="Inter"/>
                          <a:sym typeface="Inter"/>
                          <a:hlinkClick r:id="rId12"/>
                        </a:rPr>
                        <a:t>Ratification Debates Student Worksheet</a:t>
                      </a:r>
                      <a:r>
                        <a:rPr lang="en" sz="1200">
                          <a:solidFill>
                            <a:schemeClr val="dk1"/>
                          </a:solidFill>
                          <a:latin typeface="Inter"/>
                          <a:ea typeface="Inter"/>
                          <a:cs typeface="Inter"/>
                          <a:sym typeface="Inter"/>
                        </a:rPr>
                        <a:t>. (Video transcripts are provided on pages 2-3)</a:t>
                      </a:r>
                      <a:endParaRPr sz="12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678725">
                <a:tc vMerge="1"/>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TEACHER ACTIONS</a:t>
                      </a:r>
                      <a:endParaRPr sz="1200">
                        <a:solidFill>
                          <a:srgbClr val="000000"/>
                        </a:solidFill>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latin typeface="Inter"/>
                          <a:ea typeface="Inter"/>
                          <a:cs typeface="Inter"/>
                          <a:sym typeface="Inter"/>
                        </a:rPr>
                        <a:t>Distribute worksheet to the students</a:t>
                      </a:r>
                      <a:endParaRPr sz="1200">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latin typeface="Inter"/>
                          <a:ea typeface="Inter"/>
                          <a:cs typeface="Inter"/>
                          <a:sym typeface="Inter"/>
                        </a:rPr>
                        <a:t>Go over slides 1-5 of the presentation, alternating between videos and discussion</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STUDENT ACTIONS</a:t>
                      </a:r>
                      <a:endParaRPr sz="1200">
                        <a:solidFill>
                          <a:srgbClr val="000000"/>
                        </a:solidFill>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latin typeface="Inter"/>
                          <a:ea typeface="Inter"/>
                          <a:cs typeface="Inter"/>
                          <a:sym typeface="Inter"/>
                        </a:rPr>
                        <a:t>Complete guided notes and participate in class discussions</a:t>
                      </a:r>
                      <a:endParaRPr sz="1200">
                        <a:solidFill>
                          <a:srgbClr val="000000"/>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bl>
          </a:graphicData>
        </a:graphic>
      </p:graphicFrame>
      <p:sp>
        <p:nvSpPr>
          <p:cNvPr id="59" name="Google Shape;59;p13"/>
          <p:cNvSpPr txBox="1"/>
          <p:nvPr/>
        </p:nvSpPr>
        <p:spPr>
          <a:xfrm>
            <a:off x="-13800" y="0"/>
            <a:ext cx="10072200" cy="4920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900"/>
              <a:buFont typeface="Arial"/>
              <a:buNone/>
            </a:pPr>
            <a:r>
              <a:rPr lang="en" sz="1800">
                <a:solidFill>
                  <a:schemeClr val="dk1"/>
                </a:solidFill>
                <a:latin typeface="Plus Jakarta Sans Medium"/>
                <a:ea typeface="Plus Jakarta Sans Medium"/>
                <a:cs typeface="Plus Jakarta Sans Medium"/>
                <a:sym typeface="Plus Jakarta Sans Medium"/>
              </a:rPr>
              <a:t>First Governments and the Constitution</a:t>
            </a:r>
            <a:r>
              <a:rPr lang="en" sz="1800">
                <a:solidFill>
                  <a:schemeClr val="dk1"/>
                </a:solidFill>
                <a:latin typeface="Plus Jakarta Sans Medium"/>
                <a:ea typeface="Plus Jakarta Sans Medium"/>
                <a:cs typeface="Plus Jakarta Sans Medium"/>
                <a:sym typeface="Plus Jakarta Sans Medium"/>
              </a:rPr>
              <a:t>: Daily Lesson Plan (60 Minutes)</a:t>
            </a:r>
            <a:endParaRPr sz="1800">
              <a:solidFill>
                <a:schemeClr val="dk1"/>
              </a:solidFill>
              <a:latin typeface="Plus Jakarta Sans Medium"/>
              <a:ea typeface="Plus Jakarta Sans Medium"/>
              <a:cs typeface="Plus Jakarta Sans Medium"/>
              <a:sym typeface="Plus Jakarta Sans Medium"/>
            </a:endParaRPr>
          </a:p>
        </p:txBody>
      </p:sp>
      <p:pic>
        <p:nvPicPr>
          <p:cNvPr id="60" name="Google Shape;60;p13"/>
          <p:cNvPicPr preferRelativeResize="0"/>
          <p:nvPr/>
        </p:nvPicPr>
        <p:blipFill>
          <a:blip r:embed="rId4">
            <a:alphaModFix/>
          </a:blip>
          <a:stretch>
            <a:fillRect/>
          </a:stretch>
        </p:blipFill>
        <p:spPr>
          <a:xfrm>
            <a:off x="279881" y="89249"/>
            <a:ext cx="816414" cy="338543"/>
          </a:xfrm>
          <a:prstGeom prst="rect">
            <a:avLst/>
          </a:prstGeom>
          <a:noFill/>
          <a:ln>
            <a:noFill/>
          </a:ln>
        </p:spPr>
      </p:pic>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64" name="Shape 64"/>
        <p:cNvGrpSpPr/>
        <p:nvPr/>
      </p:nvGrpSpPr>
      <p:grpSpPr>
        <a:xfrm>
          <a:off x="0" y="0"/>
          <a:ext cx="0" cy="0"/>
          <a:chOff x="0" y="0"/>
          <a:chExt cx="0" cy="0"/>
        </a:xfrm>
      </p:grpSpPr>
      <p:pic>
        <p:nvPicPr>
          <p:cNvPr id="65" name="Google Shape;65;p14"/>
          <p:cNvPicPr preferRelativeResize="0"/>
          <p:nvPr/>
        </p:nvPicPr>
        <p:blipFill>
          <a:blip r:embed="rId3">
            <a:alphaModFix/>
          </a:blip>
          <a:stretch>
            <a:fillRect/>
          </a:stretch>
        </p:blipFill>
        <p:spPr>
          <a:xfrm>
            <a:off x="493763" y="7223664"/>
            <a:ext cx="333180" cy="333180"/>
          </a:xfrm>
          <a:prstGeom prst="rect">
            <a:avLst/>
          </a:prstGeom>
          <a:noFill/>
          <a:ln>
            <a:noFill/>
          </a:ln>
        </p:spPr>
      </p:pic>
      <p:pic>
        <p:nvPicPr>
          <p:cNvPr id="66" name="Google Shape;66;p14"/>
          <p:cNvPicPr preferRelativeResize="0"/>
          <p:nvPr/>
        </p:nvPicPr>
        <p:blipFill>
          <a:blip r:embed="rId4">
            <a:alphaModFix/>
          </a:blip>
          <a:stretch>
            <a:fillRect/>
          </a:stretch>
        </p:blipFill>
        <p:spPr>
          <a:xfrm>
            <a:off x="279881" y="178497"/>
            <a:ext cx="816414" cy="338543"/>
          </a:xfrm>
          <a:prstGeom prst="rect">
            <a:avLst/>
          </a:prstGeom>
          <a:noFill/>
          <a:ln>
            <a:noFill/>
          </a:ln>
        </p:spPr>
      </p:pic>
      <p:sp>
        <p:nvSpPr>
          <p:cNvPr id="67" name="Google Shape;67;p14"/>
          <p:cNvSpPr txBox="1"/>
          <p:nvPr/>
        </p:nvSpPr>
        <p:spPr>
          <a:xfrm>
            <a:off x="7161344" y="7319330"/>
            <a:ext cx="2381100" cy="2376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68" name="Google Shape;68;p14"/>
          <p:cNvSpPr txBox="1"/>
          <p:nvPr/>
        </p:nvSpPr>
        <p:spPr>
          <a:xfrm>
            <a:off x="3838725" y="7319330"/>
            <a:ext cx="2381100" cy="2376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graphicFrame>
        <p:nvGraphicFramePr>
          <p:cNvPr id="69" name="Google Shape;69;p14"/>
          <p:cNvGraphicFramePr/>
          <p:nvPr/>
        </p:nvGraphicFramePr>
        <p:xfrm>
          <a:off x="279838" y="582125"/>
          <a:ext cx="3000000" cy="3000000"/>
        </p:xfrm>
        <a:graphic>
          <a:graphicData uri="http://schemas.openxmlformats.org/drawingml/2006/table">
            <a:tbl>
              <a:tblPr>
                <a:noFill/>
                <a:tableStyleId>{8C981531-CBBE-4269-883D-A8C2EFC2C651}</a:tableStyleId>
              </a:tblPr>
              <a:tblGrid>
                <a:gridCol w="1673200"/>
                <a:gridCol w="4057350"/>
                <a:gridCol w="3702950"/>
              </a:tblGrid>
              <a:tr h="223775">
                <a:tc>
                  <a:txBody>
                    <a:bodyPr/>
                    <a:lstStyle/>
                    <a:p>
                      <a:pPr indent="0" lvl="0" marL="0" rtl="0" algn="l">
                        <a:spcBef>
                          <a:spcPts val="0"/>
                        </a:spcBef>
                        <a:spcAft>
                          <a:spcPts val="0"/>
                        </a:spcAft>
                        <a:buNone/>
                      </a:pPr>
                      <a:r>
                        <a:t/>
                      </a:r>
                      <a:endParaRPr b="1" sz="13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Clr>
                          <a:schemeClr val="dk1"/>
                        </a:buClr>
                        <a:buSzPts val="1100"/>
                        <a:buFont typeface="Arial"/>
                        <a:buNone/>
                      </a:pPr>
                      <a:r>
                        <a:rPr b="1" lang="en" sz="1300">
                          <a:solidFill>
                            <a:schemeClr val="dk1"/>
                          </a:solidFill>
                          <a:latin typeface="Inter"/>
                          <a:ea typeface="Inter"/>
                          <a:cs typeface="Inter"/>
                          <a:sym typeface="Inter"/>
                        </a:rPr>
                        <a:t>LESSON 9: Ratification Debates - Continued</a:t>
                      </a:r>
                      <a:endParaRPr b="1" sz="13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429675">
                <a:tc rowSpan="2">
                  <a:txBody>
                    <a:bodyPr/>
                    <a:lstStyle/>
                    <a:p>
                      <a:pPr indent="0" lvl="0" marL="0" rtl="0" algn="l">
                        <a:spcBef>
                          <a:spcPts val="0"/>
                        </a:spcBef>
                        <a:spcAft>
                          <a:spcPts val="0"/>
                        </a:spcAft>
                        <a:buNone/>
                      </a:pPr>
                      <a:r>
                        <a:rPr b="1" lang="en" sz="1300">
                          <a:latin typeface="Inter"/>
                          <a:ea typeface="Inter"/>
                          <a:cs typeface="Inter"/>
                          <a:sym typeface="Inter"/>
                        </a:rPr>
                        <a:t>ACTIVITY 2 - </a:t>
                      </a:r>
                      <a:r>
                        <a:rPr b="1" lang="en" sz="1300">
                          <a:latin typeface="Inter"/>
                          <a:ea typeface="Inter"/>
                          <a:cs typeface="Inter"/>
                          <a:sym typeface="Inter"/>
                        </a:rPr>
                        <a:t>PRACTICE</a:t>
                      </a:r>
                      <a:endParaRPr b="1" sz="1300">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Students will investigate the compromises made during the ratification debates with a Webquest. They will use resources created by the National Archives, while worksheet pages 4-5 take them step-by-step through the process. They will need digital access.</a:t>
                      </a:r>
                      <a:endParaRPr sz="12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844000">
                <a:tc vMerge="1"/>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TEACHER ACTIONS</a:t>
                      </a:r>
                      <a:endParaRPr sz="1200">
                        <a:solidFill>
                          <a:srgbClr val="000000"/>
                        </a:solidFill>
                        <a:latin typeface="Inter"/>
                        <a:ea typeface="Inter"/>
                        <a:cs typeface="Inter"/>
                        <a:sym typeface="Inter"/>
                      </a:endParaRPr>
                    </a:p>
                    <a:p>
                      <a:pPr indent="-304800" lvl="0" marL="457200" rtl="0" algn="l">
                        <a:spcBef>
                          <a:spcPts val="0"/>
                        </a:spcBef>
                        <a:spcAft>
                          <a:spcPts val="0"/>
                        </a:spcAft>
                        <a:buClr>
                          <a:srgbClr val="000000"/>
                        </a:buClr>
                        <a:buSzPts val="1200"/>
                        <a:buFont typeface="Inter"/>
                        <a:buAutoNum type="arabicPeriod"/>
                      </a:pPr>
                      <a:r>
                        <a:rPr lang="en" sz="1200">
                          <a:latin typeface="Inter"/>
                          <a:ea typeface="Inter"/>
                          <a:cs typeface="Inter"/>
                          <a:sym typeface="Inter"/>
                        </a:rPr>
                        <a:t>Provide students with digital access to worksheet</a:t>
                      </a:r>
                      <a:endParaRPr sz="1200">
                        <a:latin typeface="Inter"/>
                        <a:ea typeface="Inter"/>
                        <a:cs typeface="Inter"/>
                        <a:sym typeface="Inter"/>
                      </a:endParaRPr>
                    </a:p>
                    <a:p>
                      <a:pPr indent="-304800" lvl="0" marL="457200" rtl="0" algn="l">
                        <a:lnSpc>
                          <a:spcPct val="100000"/>
                        </a:lnSpc>
                        <a:spcBef>
                          <a:spcPts val="0"/>
                        </a:spcBef>
                        <a:spcAft>
                          <a:spcPts val="0"/>
                        </a:spcAft>
                        <a:buClr>
                          <a:schemeClr val="dk1"/>
                        </a:buClr>
                        <a:buSzPts val="1200"/>
                        <a:buFont typeface="Inter"/>
                        <a:buAutoNum type="arabicPeriod"/>
                      </a:pPr>
                      <a:r>
                        <a:rPr lang="en" sz="1200">
                          <a:latin typeface="Inter"/>
                          <a:ea typeface="Inter"/>
                          <a:cs typeface="Inter"/>
                          <a:sym typeface="Inter"/>
                        </a:rPr>
                        <a:t>Provide instructions and expectations</a:t>
                      </a:r>
                      <a:endParaRPr sz="1200">
                        <a:solidFill>
                          <a:srgbClr val="000000"/>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STUDENT ACTIONS</a:t>
                      </a:r>
                      <a:endParaRPr sz="1200">
                        <a:solidFill>
                          <a:srgbClr val="000000"/>
                        </a:solidFill>
                        <a:latin typeface="Inter"/>
                        <a:ea typeface="Inter"/>
                        <a:cs typeface="Inter"/>
                        <a:sym typeface="Inter"/>
                      </a:endParaRPr>
                    </a:p>
                    <a:p>
                      <a:pPr indent="-304800" lvl="0" marL="457200" rtl="0" algn="l">
                        <a:spcBef>
                          <a:spcPts val="0"/>
                        </a:spcBef>
                        <a:spcAft>
                          <a:spcPts val="0"/>
                        </a:spcAft>
                        <a:buClr>
                          <a:srgbClr val="000000"/>
                        </a:buClr>
                        <a:buSzPts val="1200"/>
                        <a:buFont typeface="Inter"/>
                        <a:buAutoNum type="arabicPeriod"/>
                      </a:pPr>
                      <a:r>
                        <a:rPr lang="en" sz="1200">
                          <a:latin typeface="Inter"/>
                          <a:ea typeface="Inter"/>
                          <a:cs typeface="Inter"/>
                          <a:sym typeface="Inter"/>
                        </a:rPr>
                        <a:t>Listen to directions and expectations</a:t>
                      </a:r>
                      <a:endParaRPr sz="1200">
                        <a:latin typeface="Inter"/>
                        <a:ea typeface="Inter"/>
                        <a:cs typeface="Inter"/>
                        <a:sym typeface="Inter"/>
                      </a:endParaRPr>
                    </a:p>
                    <a:p>
                      <a:pPr indent="-304800" lvl="0" marL="457200" rtl="0" algn="l">
                        <a:lnSpc>
                          <a:spcPct val="100000"/>
                        </a:lnSpc>
                        <a:spcBef>
                          <a:spcPts val="0"/>
                        </a:spcBef>
                        <a:spcAft>
                          <a:spcPts val="0"/>
                        </a:spcAft>
                        <a:buClr>
                          <a:schemeClr val="dk1"/>
                        </a:buClr>
                        <a:buSzPts val="1200"/>
                        <a:buFont typeface="Inter"/>
                        <a:buAutoNum type="arabicPeriod"/>
                      </a:pPr>
                      <a:r>
                        <a:rPr lang="en" sz="1200">
                          <a:latin typeface="Inter"/>
                          <a:ea typeface="Inter"/>
                          <a:cs typeface="Inter"/>
                          <a:sym typeface="Inter"/>
                        </a:rPr>
                        <a:t>Complete webquest using the student worksheet</a:t>
                      </a:r>
                      <a:endParaRPr sz="1200">
                        <a:solidFill>
                          <a:srgbClr val="000000"/>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r h="214825">
                <a:tc rowSpan="2">
                  <a:txBody>
                    <a:bodyPr/>
                    <a:lstStyle/>
                    <a:p>
                      <a:pPr indent="0" lvl="0" marL="0" rtl="0" algn="l">
                        <a:spcBef>
                          <a:spcPts val="0"/>
                        </a:spcBef>
                        <a:spcAft>
                          <a:spcPts val="0"/>
                        </a:spcAft>
                        <a:buNone/>
                      </a:pPr>
                      <a:r>
                        <a:rPr b="1" lang="en" sz="1300">
                          <a:latin typeface="Inter"/>
                          <a:ea typeface="Inter"/>
                          <a:cs typeface="Inter"/>
                          <a:sym typeface="Inter"/>
                        </a:rPr>
                        <a:t>CONCLUSION</a:t>
                      </a:r>
                      <a:endParaRPr b="1" sz="13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Students will reflect on their learning from the prior topic using the </a:t>
                      </a:r>
                      <a:r>
                        <a:rPr lang="en" sz="1200" u="sng">
                          <a:solidFill>
                            <a:schemeClr val="hlink"/>
                          </a:solidFill>
                          <a:latin typeface="Inter"/>
                          <a:ea typeface="Inter"/>
                          <a:cs typeface="Inter"/>
                          <a:sym typeface="Inter"/>
                          <a:hlinkClick r:id="rId5"/>
                        </a:rPr>
                        <a:t>Unit 5 Inquiry Journal</a:t>
                      </a:r>
                      <a:r>
                        <a:rPr lang="en" sz="1200">
                          <a:solidFill>
                            <a:schemeClr val="dk1"/>
                          </a:solidFill>
                          <a:latin typeface="Inter"/>
                          <a:ea typeface="Inter"/>
                          <a:cs typeface="Inter"/>
                          <a:sym typeface="Inter"/>
                        </a:rPr>
                        <a:t>. Students will use page 6 to answer the Compelling Question for Topic 3. Consider allowing students to use their notes and/or work with a partner.</a:t>
                      </a:r>
                      <a:endParaRPr sz="12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322250">
                <a:tc vMerge="1"/>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TEACHER ACTIONS</a:t>
                      </a:r>
                      <a:endParaRPr sz="1200">
                        <a:solidFill>
                          <a:srgbClr val="000000"/>
                        </a:solidFill>
                        <a:latin typeface="Inter"/>
                        <a:ea typeface="Inter"/>
                        <a:cs typeface="Inter"/>
                        <a:sym typeface="Inter"/>
                      </a:endParaRPr>
                    </a:p>
                    <a:p>
                      <a:pPr indent="-304800" lvl="0" marL="457200" rtl="0" algn="l">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Provide access to Unit </a:t>
                      </a:r>
                      <a:r>
                        <a:rPr lang="en" sz="1200">
                          <a:latin typeface="Inter"/>
                          <a:ea typeface="Inter"/>
                          <a:cs typeface="Inter"/>
                          <a:sym typeface="Inter"/>
                        </a:rPr>
                        <a:t>5</a:t>
                      </a:r>
                      <a:r>
                        <a:rPr lang="en" sz="1200">
                          <a:solidFill>
                            <a:srgbClr val="000000"/>
                          </a:solidFill>
                          <a:latin typeface="Inter"/>
                          <a:ea typeface="Inter"/>
                          <a:cs typeface="Inter"/>
                          <a:sym typeface="Inter"/>
                        </a:rPr>
                        <a:t> Inquiry Journal</a:t>
                      </a:r>
                      <a:endParaRPr sz="1200">
                        <a:solidFill>
                          <a:srgbClr val="000000"/>
                        </a:solidFill>
                        <a:latin typeface="Inter"/>
                        <a:ea typeface="Inter"/>
                        <a:cs typeface="Inter"/>
                        <a:sym typeface="Inter"/>
                      </a:endParaRPr>
                    </a:p>
                    <a:p>
                      <a:pPr indent="-304800" lvl="0" marL="457200" rtl="0" algn="l">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Support students with expectations for CER paragraph (template included in Journal)</a:t>
                      </a:r>
                      <a:endParaRPr sz="1200">
                        <a:solidFill>
                          <a:srgbClr val="000000"/>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STUDENT ACTIONS</a:t>
                      </a:r>
                      <a:endParaRPr sz="1200">
                        <a:solidFill>
                          <a:srgbClr val="000000"/>
                        </a:solidFill>
                        <a:latin typeface="Inter"/>
                        <a:ea typeface="Inter"/>
                        <a:cs typeface="Inter"/>
                        <a:sym typeface="Inter"/>
                      </a:endParaRPr>
                    </a:p>
                    <a:p>
                      <a:pPr indent="-304800" lvl="0" marL="457200" rtl="0" algn="l">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Write a CER paragraph for Topic </a:t>
                      </a:r>
                      <a:r>
                        <a:rPr lang="en" sz="1200">
                          <a:latin typeface="Inter"/>
                          <a:ea typeface="Inter"/>
                          <a:cs typeface="Inter"/>
                          <a:sym typeface="Inter"/>
                        </a:rPr>
                        <a:t>3</a:t>
                      </a:r>
                      <a:r>
                        <a:rPr lang="en" sz="1200">
                          <a:solidFill>
                            <a:srgbClr val="000000"/>
                          </a:solidFill>
                          <a:latin typeface="Inter"/>
                          <a:ea typeface="Inter"/>
                          <a:cs typeface="Inter"/>
                          <a:sym typeface="Inter"/>
                        </a:rPr>
                        <a:t> Compelling Question</a:t>
                      </a:r>
                      <a:endParaRPr sz="1200">
                        <a:solidFill>
                          <a:srgbClr val="000000"/>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r h="322250">
                <a:tc>
                  <a:txBody>
                    <a:bodyPr/>
                    <a:lstStyle/>
                    <a:p>
                      <a:pPr indent="0" lvl="0" marL="0" rtl="0" algn="l">
                        <a:spcBef>
                          <a:spcPts val="0"/>
                        </a:spcBef>
                        <a:spcAft>
                          <a:spcPts val="0"/>
                        </a:spcAft>
                        <a:buNone/>
                      </a:pPr>
                      <a:r>
                        <a:rPr b="1" lang="en" sz="1300">
                          <a:latin typeface="Inter"/>
                          <a:ea typeface="Inter"/>
                          <a:cs typeface="Inter"/>
                          <a:sym typeface="Inter"/>
                        </a:rPr>
                        <a:t>STANDARD(S)</a:t>
                      </a:r>
                      <a:endParaRPr b="1" sz="13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None/>
                      </a:pPr>
                      <a:r>
                        <a:rPr lang="en" sz="1200">
                          <a:solidFill>
                            <a:schemeClr val="dk1"/>
                          </a:solidFill>
                          <a:latin typeface="Inter"/>
                          <a:ea typeface="Inter"/>
                          <a:cs typeface="Inter"/>
                          <a:sym typeface="Inter"/>
                        </a:rPr>
                        <a:t>7.38 Evaluate the arguments of the Federalists and the Anti-Federalists, including a focus on individual rights and the size of the republic, and explain how historical context shaped these arguments.</a:t>
                      </a:r>
                      <a:endParaRPr sz="1200">
                        <a:solidFill>
                          <a:schemeClr val="dk1"/>
                        </a:solidFill>
                        <a:latin typeface="Inter"/>
                        <a:ea typeface="Inter"/>
                        <a:cs typeface="Inter"/>
                        <a:sym typeface="Inter"/>
                      </a:endParaRPr>
                    </a:p>
                    <a:p>
                      <a:pPr indent="0" lvl="0" marL="0" rtl="0" algn="l">
                        <a:spcBef>
                          <a:spcPts val="1000"/>
                        </a:spcBef>
                        <a:spcAft>
                          <a:spcPts val="0"/>
                        </a:spcAft>
                        <a:buNone/>
                      </a:pPr>
                      <a:r>
                        <a:rPr lang="en" sz="1200">
                          <a:solidFill>
                            <a:schemeClr val="dk1"/>
                          </a:solidFill>
                          <a:latin typeface="Inter"/>
                          <a:ea typeface="Inter"/>
                          <a:cs typeface="Inter"/>
                          <a:sym typeface="Inter"/>
                        </a:rPr>
                        <a:t>7.40 Evaluate the reasons for the creation of the Bill of Rights, and determine the extent to which the fundamental liberties ensured by the Bill of Rights were equitably and fairly applied to people within the United States.</a:t>
                      </a:r>
                      <a:endParaRPr sz="1200">
                        <a:solidFill>
                          <a:schemeClr val="dk1"/>
                        </a:solidFill>
                        <a:latin typeface="Inter"/>
                        <a:ea typeface="Inter"/>
                        <a:cs typeface="Inter"/>
                        <a:sym typeface="Inter"/>
                      </a:endParaRPr>
                    </a:p>
                    <a:p>
                      <a:pPr indent="0" lvl="0" marL="0" rtl="0" algn="l">
                        <a:spcBef>
                          <a:spcPts val="1000"/>
                        </a:spcBef>
                        <a:spcAft>
                          <a:spcPts val="1000"/>
                        </a:spcAft>
                        <a:buNone/>
                      </a:pPr>
                      <a:r>
                        <a:rPr lang="en" sz="1200">
                          <a:solidFill>
                            <a:schemeClr val="dk1"/>
                          </a:solidFill>
                          <a:latin typeface="Inter"/>
                          <a:ea typeface="Inter"/>
                          <a:cs typeface="Inter"/>
                          <a:sym typeface="Inter"/>
                        </a:rPr>
                        <a:t>7.41 Analyze the political debate regarding the location of the national capital, the compromise that led to the establishment of the District of Columbia and the consequences for DC residents.</a:t>
                      </a:r>
                      <a:endParaRPr sz="12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bl>
          </a:graphicData>
        </a:graphic>
      </p:graphicFrame>
      <p:sp>
        <p:nvSpPr>
          <p:cNvPr id="70" name="Google Shape;70;p14"/>
          <p:cNvSpPr txBox="1"/>
          <p:nvPr/>
        </p:nvSpPr>
        <p:spPr>
          <a:xfrm>
            <a:off x="-13800" y="0"/>
            <a:ext cx="10072200" cy="4920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900"/>
              <a:buFont typeface="Arial"/>
              <a:buNone/>
            </a:pPr>
            <a:r>
              <a:rPr lang="en" sz="1800">
                <a:solidFill>
                  <a:schemeClr val="dk1"/>
                </a:solidFill>
                <a:latin typeface="Plus Jakarta Sans Medium"/>
                <a:ea typeface="Plus Jakarta Sans Medium"/>
                <a:cs typeface="Plus Jakarta Sans Medium"/>
                <a:sym typeface="Plus Jakarta Sans Medium"/>
              </a:rPr>
              <a:t>           </a:t>
            </a:r>
            <a:r>
              <a:rPr lang="en" sz="1800">
                <a:solidFill>
                  <a:schemeClr val="dk1"/>
                </a:solidFill>
                <a:latin typeface="Plus Jakarta Sans Medium"/>
                <a:ea typeface="Plus Jakarta Sans Medium"/>
                <a:cs typeface="Plus Jakarta Sans Medium"/>
                <a:sym typeface="Plus Jakarta Sans Medium"/>
              </a:rPr>
              <a:t>First Governments and the Constitution:</a:t>
            </a:r>
            <a:r>
              <a:rPr lang="en" sz="1800">
                <a:solidFill>
                  <a:schemeClr val="dk1"/>
                </a:solidFill>
                <a:latin typeface="Plus Jakarta Sans Medium"/>
                <a:ea typeface="Plus Jakarta Sans Medium"/>
                <a:cs typeface="Plus Jakarta Sans Medium"/>
                <a:sym typeface="Plus Jakarta Sans Medium"/>
              </a:rPr>
              <a:t> Daily Lesson Plan (60 Minutes)</a:t>
            </a:r>
            <a:endParaRPr sz="1800">
              <a:solidFill>
                <a:srgbClr val="000000"/>
              </a:solidFill>
              <a:latin typeface="Plus Jakarta Sans Medium"/>
              <a:ea typeface="Plus Jakarta Sans Medium"/>
              <a:cs typeface="Plus Jakarta Sans Medium"/>
              <a:sym typeface="Plus Jakarta Sans Medium"/>
            </a:endParaRPr>
          </a:p>
        </p:txBody>
      </p:sp>
      <p:pic>
        <p:nvPicPr>
          <p:cNvPr id="71" name="Google Shape;71;p14"/>
          <p:cNvPicPr preferRelativeResize="0"/>
          <p:nvPr/>
        </p:nvPicPr>
        <p:blipFill>
          <a:blip r:embed="rId4">
            <a:alphaModFix/>
          </a:blip>
          <a:stretch>
            <a:fillRect/>
          </a:stretch>
        </p:blipFill>
        <p:spPr>
          <a:xfrm>
            <a:off x="279881" y="89249"/>
            <a:ext cx="816414" cy="338543"/>
          </a:xfrm>
          <a:prstGeom prst="rect">
            <a:avLst/>
          </a:prstGeom>
          <a:noFill/>
          <a:ln>
            <a:noFill/>
          </a:ln>
        </p:spPr>
      </p:pic>
    </p:spTree>
  </p:cSld>
  <p:clrMapOvr>
    <a:masterClrMapping/>
  </p:clrMapOvr>
</p:sld>
</file>

<file path=ppt/theme/theme1.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4285F4"/>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