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981531-CBBE-4269-883D-A8C2EFC2C651}">
  <a:tblStyle styleId="{8C981531-CBBE-4269-883D-A8C2EFC2C65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bad8f3b8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bad8f3b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bad8f3b85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bad8f3b8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docs.google.com/presentation/d/12DxDrdiF5nampULgtkfo2J1ebC6qW5O5nptscFDgQtI/view" TargetMode="External"/><Relationship Id="rId10" Type="http://schemas.openxmlformats.org/officeDocument/2006/relationships/hyperlink" Target="https://docs.google.com/presentation/d/12zIOKUoeaaUkyn05CDWPk76XBe6mKzLDULacW3DMZXc/copy" TargetMode="External"/><Relationship Id="rId12" Type="http://schemas.openxmlformats.org/officeDocument/2006/relationships/hyperlink" Target="https://docs.google.com/presentation/d/1Yzor_NL61_8outb3UJw8M9RSeE0JkERauJMvhPwvyE4/view" TargetMode="External"/><Relationship Id="rId9" Type="http://schemas.openxmlformats.org/officeDocument/2006/relationships/hyperlink" Target="https://docs.google.com/presentation/d/1K9GP_H5uk4WCWw6etdPC0HNYA2tBYpcGMRWRVux1BCU/view" TargetMode="External"/><Relationship Id="rId5" Type="http://schemas.openxmlformats.org/officeDocument/2006/relationships/hyperlink" Target="https://docs.google.com/presentation/d/12zIOKUoeaaUkyn05CDWPk76XBe6mKzLDULacW3DMZXc/view" TargetMode="External"/><Relationship Id="rId6" Type="http://schemas.openxmlformats.org/officeDocument/2006/relationships/hyperlink" Target="https://docs.google.com/presentation/d/12DxDrdiF5nampULgtkfo2J1ebC6qW5O5nptscFDgQtI/view" TargetMode="External"/><Relationship Id="rId7" Type="http://schemas.openxmlformats.org/officeDocument/2006/relationships/hyperlink" Target="https://docs.google.com/presentation/d/1Yzor_NL61_8outb3UJw8M9RSeE0JkERauJMvhPwvyE4/view" TargetMode="External"/><Relationship Id="rId8" Type="http://schemas.openxmlformats.org/officeDocument/2006/relationships/hyperlink" Target="https://docs.google.com/presentation/d/17_W7U_tSADToozw0nbDQcSDmR7ye6Kvj2XIEcXRUSc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2VDmWbR_rnhv39kTxL8Nf980NK_9ZlByfR7OaPXnW2M/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{8C981531-CBBE-4269-883D-A8C2EFC2C651}</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Ratification Debates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In what ways did compromise shape the creation and acceptance of the U.S. government after the Constitution was written?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Ratification Debates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Ratification Debates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Bill of Rights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10">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1-5 of the </a:t>
                      </a:r>
                      <a:r>
                        <a:rPr lang="en" sz="1200" u="sng">
                          <a:solidFill>
                            <a:schemeClr val="hlink"/>
                          </a:solidFill>
                          <a:latin typeface="Inter"/>
                          <a:ea typeface="Inter"/>
                          <a:cs typeface="Inter"/>
                          <a:sym typeface="Inter"/>
                          <a:hlinkClick r:id="rId11"/>
                        </a:rPr>
                        <a:t>Ratification Debates Presentation</a:t>
                      </a:r>
                      <a:r>
                        <a:rPr lang="en" sz="1200">
                          <a:solidFill>
                            <a:schemeClr val="dk1"/>
                          </a:solidFill>
                          <a:latin typeface="Inter"/>
                          <a:ea typeface="Inter"/>
                          <a:cs typeface="Inter"/>
                          <a:sym typeface="Inter"/>
                        </a:rPr>
                        <a:t>. Students will complete the guided notes (page 1) in the </a:t>
                      </a:r>
                      <a:r>
                        <a:rPr lang="en" sz="1200" u="sng">
                          <a:solidFill>
                            <a:schemeClr val="hlink"/>
                          </a:solidFill>
                          <a:latin typeface="Inter"/>
                          <a:ea typeface="Inter"/>
                          <a:cs typeface="Inter"/>
                          <a:sym typeface="Inter"/>
                          <a:hlinkClick r:id="rId12"/>
                        </a:rPr>
                        <a:t>Ratification Debates Student Worksheet</a:t>
                      </a:r>
                      <a:r>
                        <a:rPr lang="en" sz="1200">
                          <a:solidFill>
                            <a:schemeClr val="dk1"/>
                          </a:solidFill>
                          <a:latin typeface="Inter"/>
                          <a:ea typeface="Inter"/>
                          <a:cs typeface="Inter"/>
                          <a:sym typeface="Inter"/>
                        </a:rPr>
                        <a:t>. (Video transcripts are provided on pages 2-3)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Go over slides 1-5 of the presentation, alternating between videos and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{8C981531-CBBE-4269-883D-A8C2EFC2C651}</a:tableStyleId>
              </a:tblPr>
              <a:tblGrid>
                <a:gridCol w="1673200"/>
                <a:gridCol w="4057350"/>
                <a:gridCol w="3702950"/>
              </a:tblGrid>
              <a:tr h="223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Ratification Debates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96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compromises made during the ratification debates with a Webquest. They will use resources created by the National Archives, while worksheet pages 4-5 take them step-by-step through the process. They will need digital access.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4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digital access to worksheet</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Provide instructions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directions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Complete webquest using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48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5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22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5</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22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7.38 Evaluate the arguments of the Federalists and the Anti-Federalists, including a focus on individual rights and the size of the republic, and explain how historical context shaped these arguments.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7.40 Evaluate the reasons for the creation of the Bill of Rights, and determine the extent to which the fundamental liberties ensured by the Bill of Rights were equitably and fairly applied to people within the United States.</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7.41 Analyze the political debate regarding the location of the national capital, the compromise that led to the establishment of the District of Columbia and the consequences for DC residents.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