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d336a312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d336a312_0_3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2d9f5178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2d9f5178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425277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ANTI-FEDERALISTS</a:t>
            </a:r>
            <a:endParaRPr sz="50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89526" y="2979317"/>
            <a:ext cx="6312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5: First Governments and the Constitution</a:t>
            </a:r>
            <a:endParaRPr sz="2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600390"/>
            <a:ext cx="7352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were some Americans concerned with the new Constitution?</a:t>
            </a:r>
            <a:endParaRPr i="1"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6" name="Google Shape;9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0600" y="3223750"/>
            <a:ext cx="1119675" cy="11196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5"/>
          <p:cNvSpPr txBox="1"/>
          <p:nvPr/>
        </p:nvSpPr>
        <p:spPr>
          <a:xfrm>
            <a:off x="1276990" y="209550"/>
            <a:ext cx="65901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WHAT’S THE CONTEXT?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The Anti-Federalists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99" name="Google Shape;99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0" name="Google Shape;100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1" name="Google Shape;101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3" name="Google Shape;103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grpSp>
        <p:nvGrpSpPr>
          <p:cNvPr id="104" name="Google Shape;104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5" name="Google Shape;105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9" name="Google Shape;109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0" name="Google Shape;110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1" name="Google Shape;111;p15"/>
          <p:cNvSpPr txBox="1"/>
          <p:nvPr/>
        </p:nvSpPr>
        <p:spPr>
          <a:xfrm>
            <a:off x="4062525" y="1363425"/>
            <a:ext cx="3438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passage to explore the roots of the Anti-Federalists and their arguments.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read, answer the guiding questions about the passage.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2" name="Google Shape;112;p15"/>
          <p:cNvPicPr preferRelativeResize="0"/>
          <p:nvPr/>
        </p:nvPicPr>
        <p:blipFill rotWithShape="1">
          <a:blip r:embed="rId5">
            <a:alphaModFix/>
          </a:blip>
          <a:srcRect b="0" l="24264" r="24566" t="0"/>
          <a:stretch/>
        </p:blipFill>
        <p:spPr>
          <a:xfrm>
            <a:off x="1698200" y="1363425"/>
            <a:ext cx="2039649" cy="26568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16"/>
          <p:cNvSpPr txBox="1"/>
          <p:nvPr/>
        </p:nvSpPr>
        <p:spPr>
          <a:xfrm>
            <a:off x="771775" y="214150"/>
            <a:ext cx="7020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ANTI-FEDERALIST ARGUMENTS</a:t>
            </a:r>
            <a:endParaRPr b="1" sz="3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PRIMARY SOURCE ANALYSIS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1644163" y="1361588"/>
            <a:ext cx="3291000" cy="19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primary sources from George Mason, Patrick Henry, and Mercy Otis Warren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corresponding questions and prompts regarding each excerpt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0" name="Google Shape;120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1" name="Google Shape;121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2" name="Google Shape;122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3" name="Google Shape;123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" name="Google Shape;124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5" name="Google Shape;125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6" name="Google Shape;126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33" name="Google Shape;133;p16"/>
          <p:cNvPicPr preferRelativeResize="0"/>
          <p:nvPr/>
        </p:nvPicPr>
        <p:blipFill rotWithShape="1">
          <a:blip r:embed="rId4">
            <a:alphaModFix/>
          </a:blip>
          <a:srcRect b="0" l="24478" r="24493" t="0"/>
          <a:stretch/>
        </p:blipFill>
        <p:spPr>
          <a:xfrm>
            <a:off x="5545004" y="1309963"/>
            <a:ext cx="2422077" cy="31635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9" name="Google Shape;139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0" name="Google Shape;14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1" name="Google Shape;14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2" name="Google Shape;14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3" name="Google Shape;143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4" name="Google Shape;14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5" name="Google Shape;14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/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17"/>
          <p:cNvSpPr txBox="1"/>
          <p:nvPr/>
        </p:nvSpPr>
        <p:spPr>
          <a:xfrm>
            <a:off x="771775" y="214150"/>
            <a:ext cx="7020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ANTI-FEDERALIST ARGUMENTS</a:t>
            </a:r>
            <a:endParaRPr b="1" sz="3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LETTER WRITING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53" name="Google Shape;153;p17"/>
          <p:cNvSpPr txBox="1"/>
          <p:nvPr/>
        </p:nvSpPr>
        <p:spPr>
          <a:xfrm>
            <a:off x="511675" y="1151425"/>
            <a:ext cx="7540800" cy="3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Historical Role:</a:t>
            </a:r>
            <a:b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Imagine you are a concerned citizen in 1788. The new U.S. Constitution has just been written, and your state is deciding whether or not to ratify it. You do </a:t>
            </a:r>
            <a:r>
              <a:rPr i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not</a:t>
            </a: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support the Constitution as it is currently written. You are an Anti-Federalist.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Your Task:</a:t>
            </a:r>
            <a:b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Write a letter to your local newspaper, your state representative, or a fellow citizen explaining why you oppose the Constitution. Use arguments similar to those made by real Anti-Federalists like George Mason, Patrick Henry, or Mercy Otis Warren.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Your letter should include:</a:t>
            </a:r>
            <a:endParaRPr b="1"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Inter"/>
              <a:buAutoNum type="arabicPeriod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strong opening that clearly states your opposition to the Constitution.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AutoNum type="arabicPeriod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At least three specific complaints or concerns, using ideas from the primary source excerpts we read in class.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Inter"/>
              <a:buAutoNum type="arabicPeriod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An explanation of what you believe should be changed or added.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Inter"/>
              <a:buAutoNum type="arabicPeriod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respectful but passionate tone that matches how Anti-Federalists felt during the debate.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Format and Requirements:</a:t>
            </a:r>
            <a:endParaRPr b="1"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Write at least two paragraphs (or about 8–10 sentences).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Inter"/>
              <a:buChar char="●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Use historical vocabulary such as "liberty," "tyranny," "representation," or "standing army."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Inter"/>
              <a:buChar char="●"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Sign your letter with a creative Anti-Federalist name or title (e.g., “A Concerned Farmer” or “Liberty’s Defender”).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