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CC889FD-5353-4A19-84E7-64602A26FB44}">
  <a:tblStyle styleId="{1CC889FD-5353-4A19-84E7-64602A26FB4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2c644ff0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2c644ff0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4f7bb9818e_0_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4f7bb9818e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22c644ff07_0_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22c644ff07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54b0b74679_0_94: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54b0b74679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54b0b74679_0_105: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54b0b74679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54b0b74679_0_113: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54b0b74679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Federalist Papers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Federalist Paper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05" name="Google Shape;105;p25"/>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Federalist Paper No. 1</a:t>
            </a:r>
            <a:endParaRPr b="1" sz="1200">
              <a:solidFill>
                <a:schemeClr val="dk1"/>
              </a:solidFill>
              <a:latin typeface="Inter"/>
              <a:ea typeface="Inter"/>
              <a:cs typeface="Inter"/>
              <a:sym typeface="Inter"/>
            </a:endParaRPr>
          </a:p>
        </p:txBody>
      </p:sp>
      <p:sp>
        <p:nvSpPr>
          <p:cNvPr id="106" name="Google Shape;106;p25"/>
          <p:cNvSpPr txBox="1"/>
          <p:nvPr/>
        </p:nvSpPr>
        <p:spPr>
          <a:xfrm>
            <a:off x="594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p:txBody>
      </p:sp>
      <p:sp>
        <p:nvSpPr>
          <p:cNvPr id="107" name="Google Shape;107;p25"/>
          <p:cNvSpPr txBox="1"/>
          <p:nvPr/>
        </p:nvSpPr>
        <p:spPr>
          <a:xfrm>
            <a:off x="4281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p:txBody>
      </p:sp>
      <p:sp>
        <p:nvSpPr>
          <p:cNvPr id="108" name="Google Shape;108;p25"/>
          <p:cNvSpPr txBox="1"/>
          <p:nvPr/>
        </p:nvSpPr>
        <p:spPr>
          <a:xfrm>
            <a:off x="1302450" y="2938900"/>
            <a:ext cx="5167500" cy="220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the argument for a new government in the United States:</a:t>
            </a:r>
            <a:endParaRPr sz="1200">
              <a:solidFill>
                <a:schemeClr val="dk1"/>
              </a:solidFill>
              <a:latin typeface="Inter"/>
              <a:ea typeface="Inter"/>
              <a:cs typeface="Inter"/>
              <a:sym typeface="Inter"/>
            </a:endParaRPr>
          </a:p>
        </p:txBody>
      </p:sp>
      <p:cxnSp>
        <p:nvCxnSpPr>
          <p:cNvPr id="109" name="Google Shape;109;p25"/>
          <p:cNvCxnSpPr>
            <a:stCxn id="105" idx="2"/>
            <a:endCxn id="108" idx="0"/>
          </p:cNvCxnSpPr>
          <p:nvPr/>
        </p:nvCxnSpPr>
        <p:spPr>
          <a:xfrm>
            <a:off x="3886200" y="27265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110" name="Google Shape;110;p25"/>
          <p:cNvCxnSpPr>
            <a:endCxn id="107" idx="0"/>
          </p:cNvCxnSpPr>
          <p:nvPr/>
        </p:nvCxnSpPr>
        <p:spPr>
          <a:xfrm>
            <a:off x="3711600" y="51514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111" name="Google Shape;111;p25"/>
          <p:cNvCxnSpPr>
            <a:endCxn id="106" idx="0"/>
          </p:cNvCxnSpPr>
          <p:nvPr/>
        </p:nvCxnSpPr>
        <p:spPr>
          <a:xfrm flipH="1">
            <a:off x="2042700" y="5151400"/>
            <a:ext cx="2028000" cy="570600"/>
          </a:xfrm>
          <a:prstGeom prst="curvedConnector2">
            <a:avLst/>
          </a:prstGeom>
          <a:noFill/>
          <a:ln cap="flat" cmpd="sng" w="9525">
            <a:solidFill>
              <a:schemeClr val="dk2"/>
            </a:solidFill>
            <a:prstDash val="solid"/>
            <a:round/>
            <a:headEnd len="med" w="med" type="none"/>
            <a:tailEnd len="med" w="med" type="none"/>
          </a:ln>
        </p:spPr>
      </p:cxnSp>
      <p:sp>
        <p:nvSpPr>
          <p:cNvPr id="112" name="Google Shape;112;p25"/>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Evaluating Evidence</a:t>
            </a:r>
            <a:endParaRPr sz="12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Federalist Papers</a:t>
            </a:r>
            <a:endParaRPr sz="1900">
              <a:solidFill>
                <a:schemeClr val="dk1"/>
              </a:solidFill>
              <a:latin typeface="Halant"/>
              <a:ea typeface="Halant"/>
              <a:cs typeface="Halant"/>
              <a:sym typeface="Halant"/>
            </a:endParaRPr>
          </a:p>
        </p:txBody>
      </p:sp>
      <p:pic>
        <p:nvPicPr>
          <p:cNvPr id="118" name="Google Shape;118;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0" name="Google Shape;120;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1" name="Google Shape;121;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2" name="Google Shape;122;p26"/>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Federalist Paper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23" name="Google Shape;123;p26"/>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200">
              <a:solidFill>
                <a:schemeClr val="dk1"/>
              </a:solidFill>
              <a:latin typeface="Inter"/>
              <a:ea typeface="Inter"/>
              <a:cs typeface="Inter"/>
              <a:sym typeface="Inter"/>
            </a:endParaRPr>
          </a:p>
        </p:txBody>
      </p:sp>
      <p:sp>
        <p:nvSpPr>
          <p:cNvPr id="124" name="Google Shape;124;p26"/>
          <p:cNvSpPr txBox="1"/>
          <p:nvPr/>
        </p:nvSpPr>
        <p:spPr>
          <a:xfrm>
            <a:off x="594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p:txBody>
      </p:sp>
      <p:sp>
        <p:nvSpPr>
          <p:cNvPr id="125" name="Google Shape;125;p26"/>
          <p:cNvSpPr txBox="1"/>
          <p:nvPr/>
        </p:nvSpPr>
        <p:spPr>
          <a:xfrm>
            <a:off x="4281300" y="57220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p:txBody>
      </p:sp>
      <p:sp>
        <p:nvSpPr>
          <p:cNvPr id="126" name="Google Shape;126;p26"/>
          <p:cNvSpPr txBox="1"/>
          <p:nvPr/>
        </p:nvSpPr>
        <p:spPr>
          <a:xfrm>
            <a:off x="1302450" y="2938900"/>
            <a:ext cx="5167500" cy="220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the argument for a new government in the United States:</a:t>
            </a:r>
            <a:endParaRPr sz="1200">
              <a:solidFill>
                <a:schemeClr val="dk1"/>
              </a:solidFill>
              <a:latin typeface="Inter"/>
              <a:ea typeface="Inter"/>
              <a:cs typeface="Inter"/>
              <a:sym typeface="Inter"/>
            </a:endParaRPr>
          </a:p>
        </p:txBody>
      </p:sp>
      <p:cxnSp>
        <p:nvCxnSpPr>
          <p:cNvPr id="127" name="Google Shape;127;p26"/>
          <p:cNvCxnSpPr>
            <a:stCxn id="123" idx="2"/>
            <a:endCxn id="126" idx="0"/>
          </p:cNvCxnSpPr>
          <p:nvPr/>
        </p:nvCxnSpPr>
        <p:spPr>
          <a:xfrm>
            <a:off x="3886200" y="27265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128" name="Google Shape;128;p26"/>
          <p:cNvCxnSpPr>
            <a:endCxn id="125" idx="0"/>
          </p:cNvCxnSpPr>
          <p:nvPr/>
        </p:nvCxnSpPr>
        <p:spPr>
          <a:xfrm>
            <a:off x="3711600" y="51514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129" name="Google Shape;129;p26"/>
          <p:cNvCxnSpPr>
            <a:endCxn id="124" idx="0"/>
          </p:cNvCxnSpPr>
          <p:nvPr/>
        </p:nvCxnSpPr>
        <p:spPr>
          <a:xfrm flipH="1">
            <a:off x="2042700" y="5151400"/>
            <a:ext cx="2028000" cy="570600"/>
          </a:xfrm>
          <a:prstGeom prst="curvedConnector2">
            <a:avLst/>
          </a:prstGeom>
          <a:noFill/>
          <a:ln cap="flat" cmpd="sng" w="9525">
            <a:solidFill>
              <a:schemeClr val="dk2"/>
            </a:solidFill>
            <a:prstDash val="solid"/>
            <a:round/>
            <a:headEnd len="med" w="med" type="none"/>
            <a:tailEnd len="med" w="med" type="none"/>
          </a:ln>
        </p:spPr>
      </p:cxnSp>
      <p:sp>
        <p:nvSpPr>
          <p:cNvPr id="130" name="Google Shape;130;p26"/>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Evaluating Evidence</a:t>
            </a:r>
            <a:endParaRPr sz="12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a:t>
            </a:r>
            <a:r>
              <a:rPr lang="en" sz="1900">
                <a:solidFill>
                  <a:schemeClr val="dk1"/>
                </a:solidFill>
                <a:latin typeface="Halant"/>
                <a:ea typeface="Halant"/>
                <a:cs typeface="Halant"/>
                <a:sym typeface="Halant"/>
              </a:rPr>
              <a:t>Federalist</a:t>
            </a:r>
            <a:r>
              <a:rPr lang="en" sz="1900">
                <a:solidFill>
                  <a:schemeClr val="dk1"/>
                </a:solidFill>
                <a:latin typeface="Halant"/>
                <a:ea typeface="Halant"/>
                <a:cs typeface="Halant"/>
                <a:sym typeface="Halant"/>
              </a:rPr>
              <a:t> Papers</a:t>
            </a:r>
            <a:endParaRPr sz="1900">
              <a:solidFill>
                <a:schemeClr val="dk1"/>
              </a:solidFill>
              <a:latin typeface="Halant"/>
              <a:ea typeface="Halant"/>
              <a:cs typeface="Halant"/>
              <a:sym typeface="Halant"/>
            </a:endParaRPr>
          </a:p>
        </p:txBody>
      </p:sp>
      <p:pic>
        <p:nvPicPr>
          <p:cNvPr id="136" name="Google Shape;136;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8" name="Google Shape;138;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9" name="Google Shape;139;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0" name="Google Shape;140;p27"/>
          <p:cNvSpPr txBox="1"/>
          <p:nvPr/>
        </p:nvSpPr>
        <p:spPr>
          <a:xfrm>
            <a:off x="594300" y="807696"/>
            <a:ext cx="6583800" cy="95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for each of the changes summarized in the Federalist Papers.</a:t>
            </a:r>
            <a:endParaRPr sz="1200">
              <a:solidFill>
                <a:schemeClr val="dk1"/>
              </a:solidFill>
              <a:latin typeface="Inter"/>
              <a:ea typeface="Inter"/>
              <a:cs typeface="Inter"/>
              <a:sym typeface="Inter"/>
            </a:endParaRPr>
          </a:p>
        </p:txBody>
      </p:sp>
      <p:sp>
        <p:nvSpPr>
          <p:cNvPr id="141" name="Google Shape;141;p27"/>
          <p:cNvSpPr txBox="1"/>
          <p:nvPr/>
        </p:nvSpPr>
        <p:spPr>
          <a:xfrm>
            <a:off x="2322150" y="1766625"/>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Federalist Paper No. 1</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
        <p:nvSpPr>
          <p:cNvPr id="142" name="Google Shape;142;p27"/>
          <p:cNvSpPr txBox="1"/>
          <p:nvPr/>
        </p:nvSpPr>
        <p:spPr>
          <a:xfrm>
            <a:off x="594400" y="4332950"/>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Federalist Paper No. 10</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
        <p:nvSpPr>
          <p:cNvPr id="143" name="Google Shape;143;p27"/>
          <p:cNvSpPr txBox="1"/>
          <p:nvPr/>
        </p:nvSpPr>
        <p:spPr>
          <a:xfrm>
            <a:off x="4050167" y="4337087"/>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Federalist Paper No. 51</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
        <p:nvSpPr>
          <p:cNvPr id="144" name="Google Shape;144;p27"/>
          <p:cNvSpPr txBox="1"/>
          <p:nvPr/>
        </p:nvSpPr>
        <p:spPr>
          <a:xfrm>
            <a:off x="594400" y="6899265"/>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Federalist Paper No. 70</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
        <p:nvSpPr>
          <p:cNvPr id="145" name="Google Shape;145;p27"/>
          <p:cNvSpPr txBox="1"/>
          <p:nvPr/>
        </p:nvSpPr>
        <p:spPr>
          <a:xfrm>
            <a:off x="4050167" y="6904578"/>
            <a:ext cx="31281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Federalist Paper No. 78</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9" name="Shape 149"/>
        <p:cNvGrpSpPr/>
        <p:nvPr/>
      </p:nvGrpSpPr>
      <p:grpSpPr>
        <a:xfrm>
          <a:off x="0" y="0"/>
          <a:ext cx="0" cy="0"/>
          <a:chOff x="0" y="0"/>
          <a:chExt cx="0" cy="0"/>
        </a:xfrm>
      </p:grpSpPr>
      <p:pic>
        <p:nvPicPr>
          <p:cNvPr id="150" name="Google Shape;150;p28"/>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151" name="Google Shape;151;p28"/>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100" lIns="116100" spcFirstLastPara="1" rIns="116100" wrap="square" tIns="11610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152" name="Google Shape;152;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53" name="Google Shape;153;p28"/>
          <p:cNvPicPr preferRelativeResize="0"/>
          <p:nvPr/>
        </p:nvPicPr>
        <p:blipFill>
          <a:blip r:embed="rId4">
            <a:alphaModFix/>
          </a:blip>
          <a:stretch>
            <a:fillRect/>
          </a:stretch>
        </p:blipFill>
        <p:spPr>
          <a:xfrm>
            <a:off x="216272" y="230997"/>
            <a:ext cx="1027148" cy="425928"/>
          </a:xfrm>
          <a:prstGeom prst="rect">
            <a:avLst/>
          </a:prstGeom>
          <a:noFill/>
          <a:ln>
            <a:noFill/>
          </a:ln>
        </p:spPr>
      </p:pic>
      <p:sp>
        <p:nvSpPr>
          <p:cNvPr id="154" name="Google Shape;15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28"/>
          <p:cNvSpPr txBox="1"/>
          <p:nvPr/>
        </p:nvSpPr>
        <p:spPr>
          <a:xfrm>
            <a:off x="536450" y="5069538"/>
            <a:ext cx="6699600" cy="1804800"/>
          </a:xfrm>
          <a:prstGeom prst="rect">
            <a:avLst/>
          </a:prstGeom>
          <a:noFill/>
          <a:ln>
            <a:noFill/>
          </a:ln>
        </p:spPr>
        <p:txBody>
          <a:bodyPr anchorCtr="0" anchor="ctr" bIns="116100" lIns="116100" spcFirstLastPara="1" rIns="116100" wrap="square" tIns="11610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57" name="Google Shape;157;p28"/>
          <p:cNvPicPr preferRelativeResize="0"/>
          <p:nvPr/>
        </p:nvPicPr>
        <p:blipFill>
          <a:blip r:embed="rId5">
            <a:alphaModFix/>
          </a:blip>
          <a:stretch>
            <a:fillRect/>
          </a:stretch>
        </p:blipFill>
        <p:spPr>
          <a:xfrm>
            <a:off x="458912" y="2382112"/>
            <a:ext cx="1901520" cy="190152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63" name="Google Shape;163;p29"/>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164" name="Google Shape;16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5" name="Google Shape;16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6" name="Google Shape;166;p29"/>
          <p:cNvGraphicFramePr/>
          <p:nvPr/>
        </p:nvGraphicFramePr>
        <p:xfrm>
          <a:off x="937670" y="959082"/>
          <a:ext cx="3000000" cy="3000000"/>
        </p:xfrm>
        <a:graphic>
          <a:graphicData uri="http://schemas.openxmlformats.org/drawingml/2006/table">
            <a:tbl>
              <a:tblPr>
                <a:noFill/>
                <a:tableStyleId>{1CC889FD-5353-4A19-84E7-64602A26FB44}</a:tableStyleId>
              </a:tblPr>
              <a:tblGrid>
                <a:gridCol w="5854600"/>
              </a:tblGrid>
              <a:tr h="331300">
                <a:tc>
                  <a:txBody>
                    <a:bodyPr/>
                    <a:lstStyle/>
                    <a:p>
                      <a:pPr indent="0" lvl="0" marL="0" rtl="0" algn="l">
                        <a:spcBef>
                          <a:spcPts val="0"/>
                        </a:spcBef>
                        <a:spcAft>
                          <a:spcPts val="0"/>
                        </a:spcAft>
                        <a:buClr>
                          <a:schemeClr val="dk1"/>
                        </a:buClr>
                        <a:buSzPts val="1200"/>
                        <a:buFont typeface="Arial"/>
                        <a:buNone/>
                      </a:pPr>
                      <a:r>
                        <a:rPr lang="en" sz="1600">
                          <a:solidFill>
                            <a:schemeClr val="dk1"/>
                          </a:solidFill>
                          <a:latin typeface="Halant"/>
                          <a:ea typeface="Halant"/>
                          <a:cs typeface="Halant"/>
                          <a:sym typeface="Halant"/>
                        </a:rPr>
                        <a:t>Source: James Madison, Federalist No. 51, 1788.</a:t>
                      </a:r>
                      <a:endParaRPr sz="1600">
                        <a:solidFill>
                          <a:schemeClr val="dk1"/>
                        </a:solidFill>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393750">
                <a:tc>
                  <a:txBody>
                    <a:bodyPr/>
                    <a:lstStyle/>
                    <a:p>
                      <a:pPr indent="0" lvl="0" marL="0" rtl="0" algn="l">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In order to lay a due foundation for that separate and distinct exercise of the different powers of government, which to a certain extent is admitted on all hands to be essential to the preservation of liberty, it is evident that each department should have a will of its own;</a:t>
                      </a:r>
                      <a:endParaRPr sz="16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a:t>
                      </a:r>
                      <a:endParaRPr sz="1600">
                        <a:solidFill>
                          <a:schemeClr val="dk1"/>
                        </a:solidFill>
                        <a:latin typeface="Inter"/>
                        <a:ea typeface="Inter"/>
                        <a:cs typeface="Inter"/>
                        <a:sym typeface="Inter"/>
                      </a:endParaRPr>
                    </a:p>
                    <a:p>
                      <a:pPr indent="0" lvl="0" marL="0" rtl="0" algn="l">
                        <a:spcBef>
                          <a:spcPts val="0"/>
                        </a:spcBef>
                        <a:spcAft>
                          <a:spcPts val="0"/>
                        </a:spcAft>
                        <a:buNone/>
                      </a:pPr>
                      <a:r>
                        <a:rPr lang="en" sz="1600">
                          <a:solidFill>
                            <a:schemeClr val="dk1"/>
                          </a:solidFill>
                          <a:latin typeface="Inter"/>
                          <a:ea typeface="Inter"/>
                          <a:cs typeface="Inter"/>
                          <a:sym typeface="Inter"/>
                        </a:rPr>
                        <a:t>But the great security against a gradual concentration of the several powers in the same department, consists in giving to those who administer each department the necessary constitutional means and personal motives to resist encroachments of the others… Ambition must be made to counteract ambition… It may be a reflection on human nature, that such devices should be necessary to control the abuses of government. But what is government itself, but the greatest of all reflections on human nature? If men were angels, no government would be necessary. If angels were to govern men, neither external nor internal controls on government would be necessary. In framing a government which is to be administered by men over men, the great difficulty lies in this: you must first enable the government to control the governed; and in the next place oblige it to control itself.</a:t>
                      </a:r>
                      <a:endParaRPr sz="1600">
                        <a:solidFill>
                          <a:schemeClr val="dk1"/>
                        </a:solidFill>
                        <a:latin typeface="Inter"/>
                        <a:ea typeface="Inter"/>
                        <a:cs typeface="Inter"/>
                        <a:sym typeface="Inter"/>
                      </a:endParaRPr>
                    </a:p>
                  </a:txBody>
                  <a:tcPr marT="143675" marB="143675" marR="145725" marL="145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72" name="Google Shape;172;p30"/>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173" name="Google Shape;17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4" name="Google Shape;174;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5" name="Google Shape;175;p30"/>
          <p:cNvSpPr txBox="1"/>
          <p:nvPr/>
        </p:nvSpPr>
        <p:spPr>
          <a:xfrm>
            <a:off x="899200" y="775693"/>
            <a:ext cx="5939100" cy="3456000"/>
          </a:xfrm>
          <a:prstGeom prst="rect">
            <a:avLst/>
          </a:prstGeom>
          <a:noFill/>
          <a:ln>
            <a:noFill/>
          </a:ln>
        </p:spPr>
        <p:txBody>
          <a:bodyPr anchorCtr="0" anchor="t" bIns="96675" lIns="96675" spcFirstLastPara="1" rIns="96675" wrap="square" tIns="96675">
            <a:noAutofit/>
          </a:bodyPr>
          <a:lstStyle/>
          <a:p>
            <a:pPr indent="-342900" lvl="0" marL="482600" rtl="0" algn="l">
              <a:spcBef>
                <a:spcPts val="0"/>
              </a:spcBef>
              <a:spcAft>
                <a:spcPts val="0"/>
              </a:spcAft>
              <a:buClr>
                <a:schemeClr val="dk1"/>
              </a:buClr>
              <a:buSzPts val="1600"/>
              <a:buFont typeface="Work Sans"/>
              <a:buAutoNum type="arabicPeriod"/>
            </a:pPr>
            <a:r>
              <a:rPr lang="en" sz="1600">
                <a:solidFill>
                  <a:schemeClr val="dk1"/>
                </a:solidFill>
                <a:highlight>
                  <a:schemeClr val="lt1"/>
                </a:highlight>
                <a:latin typeface="Inter"/>
                <a:ea typeface="Inter"/>
                <a:cs typeface="Inter"/>
                <a:sym typeface="Inter"/>
              </a:rPr>
              <a:t>Select the piece of evidence from the above document that </a:t>
            </a:r>
            <a:r>
              <a:rPr i="1" lang="en" sz="1600">
                <a:solidFill>
                  <a:schemeClr val="dk1"/>
                </a:solidFill>
                <a:highlight>
                  <a:schemeClr val="lt1"/>
                </a:highlight>
                <a:latin typeface="Inter"/>
                <a:ea typeface="Inter"/>
                <a:cs typeface="Inter"/>
                <a:sym typeface="Inter"/>
              </a:rPr>
              <a:t>best </a:t>
            </a:r>
            <a:r>
              <a:rPr lang="en" sz="1600">
                <a:solidFill>
                  <a:schemeClr val="dk1"/>
                </a:solidFill>
                <a:highlight>
                  <a:schemeClr val="lt1"/>
                </a:highlight>
                <a:latin typeface="Inter"/>
                <a:ea typeface="Inter"/>
                <a:cs typeface="Inter"/>
                <a:sym typeface="Inter"/>
              </a:rPr>
              <a:t>supports the claim: </a:t>
            </a:r>
            <a:r>
              <a:rPr b="1" lang="en" sz="1600">
                <a:solidFill>
                  <a:schemeClr val="dk1"/>
                </a:solidFill>
                <a:highlight>
                  <a:schemeClr val="lt1"/>
                </a:highlight>
                <a:latin typeface="Inter"/>
                <a:ea typeface="Inter"/>
                <a:cs typeface="Inter"/>
                <a:sym typeface="Inter"/>
              </a:rPr>
              <a:t>America’s founders favored separation of powers because they believed that people were naturally selfish.</a:t>
            </a:r>
            <a:endParaRPr sz="16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600">
              <a:solidFill>
                <a:schemeClr val="dk1"/>
              </a:solidFill>
              <a:highlight>
                <a:srgbClr val="FFFFFF"/>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“In order to lay a due foundation for that separate and distinct exercise of the different powers of government, which to a certain extent is admitted on all hands to be essential to the preservation of liberty...” </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“It may be a reflection on human nature, that such devices should be necessary to control the abuses of government.” </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“If men were angels, no government would be necessary.” </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“...you must first enable the government to control the governed; and in the next place oblige it to control itself.”</a:t>
            </a:r>
            <a:endParaRPr sz="16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600">
              <a:solidFill>
                <a:schemeClr val="dk1"/>
              </a:solidFill>
              <a:highlight>
                <a:srgbClr val="FFFFFF"/>
              </a:highlight>
              <a:latin typeface="Inter"/>
              <a:ea typeface="Inter"/>
              <a:cs typeface="Inter"/>
              <a:sym typeface="Inter"/>
            </a:endParaRPr>
          </a:p>
        </p:txBody>
      </p:sp>
      <p:sp>
        <p:nvSpPr>
          <p:cNvPr id="176" name="Google Shape;176;p30"/>
          <p:cNvSpPr txBox="1"/>
          <p:nvPr/>
        </p:nvSpPr>
        <p:spPr>
          <a:xfrm>
            <a:off x="899194" y="6066264"/>
            <a:ext cx="5939100" cy="30369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600">
                <a:solidFill>
                  <a:schemeClr val="dk1"/>
                </a:solidFill>
                <a:highlight>
                  <a:schemeClr val="lt1"/>
                </a:highlight>
                <a:latin typeface="Inter"/>
                <a:ea typeface="Inter"/>
                <a:cs typeface="Inter"/>
                <a:sym typeface="Inter"/>
              </a:rPr>
              <a:t>2. Justify your choice in the space below.</a:t>
            </a:r>
            <a:endParaRPr sz="16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