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AD762DF-F611-41DF-AB1D-96872B84F76C}">
  <a:tblStyle styleId="{DAD762DF-F611-41DF-AB1D-96872B84F76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C4920F9-70B7-441F-8D08-5188519265E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35ac1941f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35ac1941f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4e078399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54e078399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35ac1941f_1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35ac1941f_1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{DAD762DF-F611-41DF-AB1D-96872B84F76C}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{DAD762DF-F611-41DF-AB1D-96872B84F76C}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official act or process of approval; formal confirmation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“How could the Constitution’s advocates undercut the suspicions and hostility that so many towns expressed and persuade the people to welcome ratification ‘with cordiality’—or even accept the Constitution peacefully?”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Pauline Maier,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Ratification: The People Debate the Constitution, 1787-1788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2010.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Ratification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{FC4920F9-70B7-441F-8D08-5188519265E9}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Anti-Federalists opposed the Constitution because they supported monarchy.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Anti-Federalists believed a strong central government threatened individual liberties.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All states quickly supported the Constitution after it was written.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Anti-Federalists trusted that state governments would better protect rights.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Anti-Federalists believed the president could become like a king.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Many Anti-Federalists were farmers and common people rather than wealthy elites.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