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8BA8CD-0D90-4AD9-9035-4146F96A1A21}">
  <a:tblStyle styleId="{B68BA8CD-0D90-4AD9-9035-4146F96A1A2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8C42DC6-423C-4FAD-AC61-5A6DEF7D147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35ac1941f_0_3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35ac1941f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4f3b470c9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4f3b470c9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35ac1941f_1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35ac1941f_1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{B68BA8CD-0D90-4AD9-9035-4146F96A1A21}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{B68BA8CD-0D90-4AD9-9035-4146F96A1A21}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formal declaration of the legal and civil rights of the citizens of any state, country, federation; the first 10 Amendments to the Constitution</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“For the majority of modern Americans, the Bill of Rights stands as the most important element of the Constitution, the touchstone… of our shared unalienable rights and liberties.”</a:t>
                      </a:r>
                      <a:endParaRPr sz="1600">
                        <a:latin typeface="Inter"/>
                        <a:ea typeface="Inter"/>
                        <a:cs typeface="Inter"/>
                        <a:sym typeface="Inter"/>
                      </a:endParaRPr>
                    </a:p>
                    <a:p>
                      <a:pPr indent="-330200" lvl="0" marL="457200" rtl="0" algn="r">
                        <a:spcBef>
                          <a:spcPts val="0"/>
                        </a:spcBef>
                        <a:spcAft>
                          <a:spcPts val="0"/>
                        </a:spcAft>
                        <a:buSzPts val="1600"/>
                        <a:buFont typeface="Inter"/>
                        <a:buChar char="-"/>
                      </a:pPr>
                      <a:r>
                        <a:rPr lang="en" sz="1600">
                          <a:latin typeface="Inter"/>
                          <a:ea typeface="Inter"/>
                          <a:cs typeface="Inter"/>
                          <a:sym typeface="Inter"/>
                        </a:rPr>
                        <a:t>Carol Berkin, </a:t>
                      </a:r>
                      <a:r>
                        <a:rPr i="1" lang="en" sz="1600">
                          <a:latin typeface="Inter"/>
                          <a:ea typeface="Inter"/>
                          <a:cs typeface="Inter"/>
                          <a:sym typeface="Inter"/>
                        </a:rPr>
                        <a:t>The Bill of Rights: The Fight to Secure America’s Liberties</a:t>
                      </a:r>
                      <a:r>
                        <a:rPr lang="en" sz="1600">
                          <a:latin typeface="Inter"/>
                          <a:ea typeface="Inter"/>
                          <a:cs typeface="Inter"/>
                          <a:sym typeface="Inter"/>
                        </a:rPr>
                        <a:t>, 2015.</a:t>
                      </a:r>
                      <a:endParaRPr sz="16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Bill of Rights</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3898350" y="292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51" name="Google Shape;151;p28"/>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52" name="Google Shape;152;p28"/>
          <p:cNvGraphicFramePr/>
          <p:nvPr/>
        </p:nvGraphicFramePr>
        <p:xfrm>
          <a:off x="612375" y="713825"/>
          <a:ext cx="3000000" cy="3000000"/>
        </p:xfrm>
        <a:graphic>
          <a:graphicData uri="http://schemas.openxmlformats.org/drawingml/2006/table">
            <a:tbl>
              <a:tblPr>
                <a:noFill/>
                <a:tableStyleId>{88C42DC6-423C-4FAD-AC61-5A6DEF7D147D}</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Rights</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53" name="Google Shape;153;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