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4"/>
    <p:sldMasterId id="2147483671" r:id="rId5"/>
  </p:sldMasterIdLst>
  <p:notesMasterIdLst>
    <p:notesMasterId r:id="rId6"/>
  </p:notesMasterIdLst>
  <p:sldIdLst>
    <p:sldId id="256" r:id="rId7"/>
    <p:sldId id="257" r:id="rId8"/>
    <p:sldId id="258" r:id="rId9"/>
    <p:sldId id="259" r:id="rId10"/>
    <p:sldId id="260" r:id="rId11"/>
    <p:sldId id="261" r:id="rId12"/>
  </p:sldIdLst>
  <p:sldSz cy="10287000" cx="18288000"/>
  <p:notesSz cx="6858000" cy="9144000"/>
  <p:embeddedFontLst>
    <p:embeddedFont>
      <p:font typeface="Halant"/>
      <p:bold r:id="rId13"/>
    </p:embeddedFont>
    <p:embeddedFont>
      <p:font typeface="Inter"/>
      <p:regular r:id="rId14"/>
      <p:bold r:id="rId15"/>
      <p:italic r:id="rId16"/>
      <p:boldItalic r:id="rId1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font" Target="fonts/Halant-bold.fntdata"/><Relationship Id="rId12" Type="http://schemas.openxmlformats.org/officeDocument/2006/relationships/slide" Target="slides/slide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5" Type="http://schemas.openxmlformats.org/officeDocument/2006/relationships/font" Target="fonts/Inter-bold.fntdata"/><Relationship Id="rId14" Type="http://schemas.openxmlformats.org/officeDocument/2006/relationships/font" Target="fonts/Inter-regular.fntdata"/><Relationship Id="rId17" Type="http://schemas.openxmlformats.org/officeDocument/2006/relationships/font" Target="fonts/Inter-boldItalic.fntdata"/><Relationship Id="rId16" Type="http://schemas.openxmlformats.org/officeDocument/2006/relationships/font" Target="fonts/Inter-italic.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27887a6bb36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g27887a6bb36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31b09c95f3c_0_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g31b09c95f3c_0_13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g31b09c95f3c_0_2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0" name="Google Shape;220;g31b09c95f3c_0_23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g31b09c95f3c_0_2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8" name="Google Shape;268;g31b09c95f3c_0_27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31b09c95f3c_0_3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8" name="Google Shape;288;g31b09c95f3c_0_37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86" name="Shape 86"/>
        <p:cNvGrpSpPr/>
        <p:nvPr/>
      </p:nvGrpSpPr>
      <p:grpSpPr>
        <a:xfrm>
          <a:off x="0" y="0"/>
          <a:ext cx="0" cy="0"/>
          <a:chOff x="0" y="0"/>
          <a:chExt cx="0" cy="0"/>
        </a:xfrm>
      </p:grpSpPr>
      <p:sp>
        <p:nvSpPr>
          <p:cNvPr id="87" name="Google Shape;87;p14"/>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8" name="Google Shape;88;p14"/>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9" name="Google Shape;89;p14"/>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0" name="Shape 90"/>
        <p:cNvGrpSpPr/>
        <p:nvPr/>
      </p:nvGrpSpPr>
      <p:grpSpPr>
        <a:xfrm>
          <a:off x="0" y="0"/>
          <a:ext cx="0" cy="0"/>
          <a:chOff x="0" y="0"/>
          <a:chExt cx="0" cy="0"/>
        </a:xfrm>
      </p:grpSpPr>
      <p:sp>
        <p:nvSpPr>
          <p:cNvPr id="91" name="Google Shape;91;p15"/>
          <p:cNvSpPr txBox="1"/>
          <p:nvPr>
            <p:ph type="ctrTitle"/>
          </p:nvPr>
        </p:nvSpPr>
        <p:spPr>
          <a:xfrm>
            <a:off x="685800" y="2130425"/>
            <a:ext cx="7772400" cy="1470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2" name="Google Shape;92;p15"/>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93" name="Google Shape;93;p15"/>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4" name="Google Shape;94;p15"/>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5" name="Google Shape;95;p15"/>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96" name="Shape 96"/>
        <p:cNvGrpSpPr/>
        <p:nvPr/>
      </p:nvGrpSpPr>
      <p:grpSpPr>
        <a:xfrm>
          <a:off x="0" y="0"/>
          <a:ext cx="0" cy="0"/>
          <a:chOff x="0" y="0"/>
          <a:chExt cx="0" cy="0"/>
        </a:xfrm>
      </p:grpSpPr>
      <p:sp>
        <p:nvSpPr>
          <p:cNvPr id="97" name="Google Shape;97;p1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8" name="Google Shape;98;p16"/>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99" name="Google Shape;99;p16"/>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0" name="Google Shape;100;p16"/>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1" name="Google Shape;101;p16"/>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2" name="Shape 102"/>
        <p:cNvGrpSpPr/>
        <p:nvPr/>
      </p:nvGrpSpPr>
      <p:grpSpPr>
        <a:xfrm>
          <a:off x="0" y="0"/>
          <a:ext cx="0" cy="0"/>
          <a:chOff x="0" y="0"/>
          <a:chExt cx="0" cy="0"/>
        </a:xfrm>
      </p:grpSpPr>
      <p:sp>
        <p:nvSpPr>
          <p:cNvPr id="103" name="Google Shape;103;p17"/>
          <p:cNvSpPr txBox="1"/>
          <p:nvPr>
            <p:ph type="title"/>
          </p:nvPr>
        </p:nvSpPr>
        <p:spPr>
          <a:xfrm>
            <a:off x="722313" y="4406900"/>
            <a:ext cx="7772400" cy="1362000"/>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4" name="Google Shape;104;p17"/>
          <p:cNvSpPr txBox="1"/>
          <p:nvPr>
            <p:ph idx="1" type="body"/>
          </p:nvPr>
        </p:nvSpPr>
        <p:spPr>
          <a:xfrm>
            <a:off x="722313" y="2906713"/>
            <a:ext cx="7772400" cy="1500300"/>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105" name="Google Shape;105;p17"/>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6" name="Google Shape;106;p17"/>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7" name="Google Shape;107;p17"/>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08" name="Shape 108"/>
        <p:cNvGrpSpPr/>
        <p:nvPr/>
      </p:nvGrpSpPr>
      <p:grpSpPr>
        <a:xfrm>
          <a:off x="0" y="0"/>
          <a:ext cx="0" cy="0"/>
          <a:chOff x="0" y="0"/>
          <a:chExt cx="0" cy="0"/>
        </a:xfrm>
      </p:grpSpPr>
      <p:sp>
        <p:nvSpPr>
          <p:cNvPr id="109" name="Google Shape;109;p1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0" name="Google Shape;110;p18"/>
          <p:cNvSpPr txBox="1"/>
          <p:nvPr>
            <p:ph idx="1" type="body"/>
          </p:nvPr>
        </p:nvSpPr>
        <p:spPr>
          <a:xfrm>
            <a:off x="457200" y="1600200"/>
            <a:ext cx="4038600" cy="4526100"/>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111" name="Google Shape;111;p18"/>
          <p:cNvSpPr txBox="1"/>
          <p:nvPr>
            <p:ph idx="2" type="body"/>
          </p:nvPr>
        </p:nvSpPr>
        <p:spPr>
          <a:xfrm>
            <a:off x="4648200" y="1600200"/>
            <a:ext cx="4038600" cy="4526100"/>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112" name="Google Shape;112;p18"/>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3" name="Google Shape;113;p18"/>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4" name="Google Shape;114;p18"/>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115" name="Shape 115"/>
        <p:cNvGrpSpPr/>
        <p:nvPr/>
      </p:nvGrpSpPr>
      <p:grpSpPr>
        <a:xfrm>
          <a:off x="0" y="0"/>
          <a:ext cx="0" cy="0"/>
          <a:chOff x="0" y="0"/>
          <a:chExt cx="0" cy="0"/>
        </a:xfrm>
      </p:grpSpPr>
      <p:sp>
        <p:nvSpPr>
          <p:cNvPr id="116" name="Google Shape;116;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7" name="Google Shape;117;p19"/>
          <p:cNvSpPr txBox="1"/>
          <p:nvPr>
            <p:ph idx="1" type="body"/>
          </p:nvPr>
        </p:nvSpPr>
        <p:spPr>
          <a:xfrm>
            <a:off x="457200" y="1535113"/>
            <a:ext cx="4040100" cy="639900"/>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118" name="Google Shape;118;p19"/>
          <p:cNvSpPr txBox="1"/>
          <p:nvPr>
            <p:ph idx="2" type="body"/>
          </p:nvPr>
        </p:nvSpPr>
        <p:spPr>
          <a:xfrm>
            <a:off x="457200" y="2174875"/>
            <a:ext cx="4040100" cy="3951300"/>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119" name="Google Shape;119;p19"/>
          <p:cNvSpPr txBox="1"/>
          <p:nvPr>
            <p:ph idx="3" type="body"/>
          </p:nvPr>
        </p:nvSpPr>
        <p:spPr>
          <a:xfrm>
            <a:off x="4645025" y="1535113"/>
            <a:ext cx="4041900" cy="639900"/>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120" name="Google Shape;120;p19"/>
          <p:cNvSpPr txBox="1"/>
          <p:nvPr>
            <p:ph idx="4" type="body"/>
          </p:nvPr>
        </p:nvSpPr>
        <p:spPr>
          <a:xfrm>
            <a:off x="4645025" y="2174875"/>
            <a:ext cx="4041900" cy="3951300"/>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121" name="Google Shape;121;p19"/>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2" name="Google Shape;122;p19"/>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3" name="Google Shape;123;p19"/>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24" name="Shape 124"/>
        <p:cNvGrpSpPr/>
        <p:nvPr/>
      </p:nvGrpSpPr>
      <p:grpSpPr>
        <a:xfrm>
          <a:off x="0" y="0"/>
          <a:ext cx="0" cy="0"/>
          <a:chOff x="0" y="0"/>
          <a:chExt cx="0" cy="0"/>
        </a:xfrm>
      </p:grpSpPr>
      <p:sp>
        <p:nvSpPr>
          <p:cNvPr id="125" name="Google Shape;125;p2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6" name="Google Shape;126;p20"/>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7" name="Google Shape;127;p20"/>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8" name="Google Shape;128;p20"/>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29" name="Shape 129"/>
        <p:cNvGrpSpPr/>
        <p:nvPr/>
      </p:nvGrpSpPr>
      <p:grpSpPr>
        <a:xfrm>
          <a:off x="0" y="0"/>
          <a:ext cx="0" cy="0"/>
          <a:chOff x="0" y="0"/>
          <a:chExt cx="0" cy="0"/>
        </a:xfrm>
      </p:grpSpPr>
      <p:sp>
        <p:nvSpPr>
          <p:cNvPr id="130" name="Google Shape;130;p21"/>
          <p:cNvSpPr txBox="1"/>
          <p:nvPr>
            <p:ph type="title"/>
          </p:nvPr>
        </p:nvSpPr>
        <p:spPr>
          <a:xfrm>
            <a:off x="457200" y="273050"/>
            <a:ext cx="3008400" cy="116220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1" name="Google Shape;131;p21"/>
          <p:cNvSpPr txBox="1"/>
          <p:nvPr>
            <p:ph idx="1" type="body"/>
          </p:nvPr>
        </p:nvSpPr>
        <p:spPr>
          <a:xfrm>
            <a:off x="3575050" y="273050"/>
            <a:ext cx="5111700" cy="5853000"/>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132" name="Google Shape;132;p21"/>
          <p:cNvSpPr txBox="1"/>
          <p:nvPr>
            <p:ph idx="2" type="body"/>
          </p:nvPr>
        </p:nvSpPr>
        <p:spPr>
          <a:xfrm>
            <a:off x="457200" y="1435100"/>
            <a:ext cx="3008400" cy="4691100"/>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33" name="Google Shape;133;p21"/>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4" name="Google Shape;134;p21"/>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5" name="Google Shape;135;p21"/>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36" name="Shape 136"/>
        <p:cNvGrpSpPr/>
        <p:nvPr/>
      </p:nvGrpSpPr>
      <p:grpSpPr>
        <a:xfrm>
          <a:off x="0" y="0"/>
          <a:ext cx="0" cy="0"/>
          <a:chOff x="0" y="0"/>
          <a:chExt cx="0" cy="0"/>
        </a:xfrm>
      </p:grpSpPr>
      <p:sp>
        <p:nvSpPr>
          <p:cNvPr id="137" name="Google Shape;137;p22"/>
          <p:cNvSpPr txBox="1"/>
          <p:nvPr>
            <p:ph type="title"/>
          </p:nvPr>
        </p:nvSpPr>
        <p:spPr>
          <a:xfrm>
            <a:off x="1792288" y="4800600"/>
            <a:ext cx="5486400" cy="56670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8" name="Google Shape;138;p22"/>
          <p:cNvSpPr/>
          <p:nvPr>
            <p:ph idx="2" type="pic"/>
          </p:nvPr>
        </p:nvSpPr>
        <p:spPr>
          <a:xfrm>
            <a:off x="1792288" y="612775"/>
            <a:ext cx="5486400" cy="4114800"/>
          </a:xfrm>
          <a:prstGeom prst="rect">
            <a:avLst/>
          </a:prstGeom>
          <a:noFill/>
          <a:ln>
            <a:noFill/>
          </a:ln>
        </p:spPr>
      </p:sp>
      <p:sp>
        <p:nvSpPr>
          <p:cNvPr id="139" name="Google Shape;139;p22"/>
          <p:cNvSpPr txBox="1"/>
          <p:nvPr>
            <p:ph idx="1" type="body"/>
          </p:nvPr>
        </p:nvSpPr>
        <p:spPr>
          <a:xfrm>
            <a:off x="1792288" y="5367338"/>
            <a:ext cx="5486400" cy="804900"/>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40" name="Google Shape;140;p22"/>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1" name="Google Shape;141;p22"/>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2" name="Google Shape;142;p22"/>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43" name="Shape 143"/>
        <p:cNvGrpSpPr/>
        <p:nvPr/>
      </p:nvGrpSpPr>
      <p:grpSpPr>
        <a:xfrm>
          <a:off x="0" y="0"/>
          <a:ext cx="0" cy="0"/>
          <a:chOff x="0" y="0"/>
          <a:chExt cx="0" cy="0"/>
        </a:xfrm>
      </p:grpSpPr>
      <p:sp>
        <p:nvSpPr>
          <p:cNvPr id="144" name="Google Shape;144;p2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5" name="Google Shape;145;p23"/>
          <p:cNvSpPr txBox="1"/>
          <p:nvPr>
            <p:ph idx="1" type="body"/>
          </p:nvPr>
        </p:nvSpPr>
        <p:spPr>
          <a:xfrm rot="5400000">
            <a:off x="2308950" y="-251550"/>
            <a:ext cx="4526100"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46" name="Google Shape;146;p23"/>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7" name="Google Shape;147;p23"/>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8" name="Google Shape;148;p23"/>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49" name="Shape 149"/>
        <p:cNvGrpSpPr/>
        <p:nvPr/>
      </p:nvGrpSpPr>
      <p:grpSpPr>
        <a:xfrm>
          <a:off x="0" y="0"/>
          <a:ext cx="0" cy="0"/>
          <a:chOff x="0" y="0"/>
          <a:chExt cx="0" cy="0"/>
        </a:xfrm>
      </p:grpSpPr>
      <p:sp>
        <p:nvSpPr>
          <p:cNvPr id="150" name="Google Shape;150;p24"/>
          <p:cNvSpPr txBox="1"/>
          <p:nvPr>
            <p:ph type="title"/>
          </p:nvPr>
        </p:nvSpPr>
        <p:spPr>
          <a:xfrm rot="5400000">
            <a:off x="4732350" y="2171688"/>
            <a:ext cx="5851500"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1" name="Google Shape;151;p24"/>
          <p:cNvSpPr txBox="1"/>
          <p:nvPr>
            <p:ph idx="1" type="body"/>
          </p:nvPr>
        </p:nvSpPr>
        <p:spPr>
          <a:xfrm rot="5400000">
            <a:off x="541350" y="190488"/>
            <a:ext cx="5851500"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52" name="Google Shape;152;p24"/>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3" name="Google Shape;153;p24"/>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4" name="Google Shape;154;p24"/>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3.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0" name="Shape 80"/>
        <p:cNvGrpSpPr/>
        <p:nvPr/>
      </p:nvGrpSpPr>
      <p:grpSpPr>
        <a:xfrm>
          <a:off x="0" y="0"/>
          <a:ext cx="0" cy="0"/>
          <a:chOff x="0" y="0"/>
          <a:chExt cx="0" cy="0"/>
        </a:xfrm>
      </p:grpSpPr>
      <p:sp>
        <p:nvSpPr>
          <p:cNvPr id="81" name="Google Shape;81;p1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2" name="Google Shape;82;p13"/>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rmAutofit/>
          </a:bodyPr>
          <a:lstStyle>
            <a:lvl1pPr indent="-431800" lvl="0" marL="457200" marR="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3" name="Google Shape;83;p13"/>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marR="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4" name="Google Shape;84;p13"/>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marR="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5" name="Google Shape;85;p13"/>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marR="0" algn="r">
              <a:spcBef>
                <a:spcPts val="0"/>
              </a:spcBef>
              <a:buNone/>
              <a:defRPr b="0" i="0" sz="1200" u="none" cap="none" strike="noStrike">
                <a:solidFill>
                  <a:srgbClr val="888888"/>
                </a:solidFill>
                <a:latin typeface="Calibri"/>
                <a:ea typeface="Calibri"/>
                <a:cs typeface="Calibri"/>
                <a:sym typeface="Calibri"/>
              </a:defRPr>
            </a:lvl1pPr>
            <a:lvl2pPr indent="0" lvl="1" marL="0" marR="0" algn="r">
              <a:spcBef>
                <a:spcPts val="0"/>
              </a:spcBef>
              <a:buNone/>
              <a:defRPr b="0" i="0" sz="1200" u="none" cap="none" strike="noStrike">
                <a:solidFill>
                  <a:srgbClr val="888888"/>
                </a:solidFill>
                <a:latin typeface="Calibri"/>
                <a:ea typeface="Calibri"/>
                <a:cs typeface="Calibri"/>
                <a:sym typeface="Calibri"/>
              </a:defRPr>
            </a:lvl2pPr>
            <a:lvl3pPr indent="0" lvl="2" marL="0" marR="0" algn="r">
              <a:spcBef>
                <a:spcPts val="0"/>
              </a:spcBef>
              <a:buNone/>
              <a:defRPr b="0" i="0" sz="1200" u="none" cap="none" strike="noStrike">
                <a:solidFill>
                  <a:srgbClr val="888888"/>
                </a:solidFill>
                <a:latin typeface="Calibri"/>
                <a:ea typeface="Calibri"/>
                <a:cs typeface="Calibri"/>
                <a:sym typeface="Calibri"/>
              </a:defRPr>
            </a:lvl3pPr>
            <a:lvl4pPr indent="0" lvl="3" marL="0" marR="0" algn="r">
              <a:spcBef>
                <a:spcPts val="0"/>
              </a:spcBef>
              <a:buNone/>
              <a:defRPr b="0" i="0" sz="1200" u="none" cap="none" strike="noStrike">
                <a:solidFill>
                  <a:srgbClr val="888888"/>
                </a:solidFill>
                <a:latin typeface="Calibri"/>
                <a:ea typeface="Calibri"/>
                <a:cs typeface="Calibri"/>
                <a:sym typeface="Calibri"/>
              </a:defRPr>
            </a:lvl4pPr>
            <a:lvl5pPr indent="0" lvl="4" marL="0" marR="0" algn="r">
              <a:spcBef>
                <a:spcPts val="0"/>
              </a:spcBef>
              <a:buNone/>
              <a:defRPr b="0" i="0" sz="1200" u="none" cap="none" strike="noStrike">
                <a:solidFill>
                  <a:srgbClr val="888888"/>
                </a:solidFill>
                <a:latin typeface="Calibri"/>
                <a:ea typeface="Calibri"/>
                <a:cs typeface="Calibri"/>
                <a:sym typeface="Calibri"/>
              </a:defRPr>
            </a:lvl5pPr>
            <a:lvl6pPr indent="0" lvl="5" marL="0" marR="0" algn="r">
              <a:spcBef>
                <a:spcPts val="0"/>
              </a:spcBef>
              <a:buNone/>
              <a:defRPr b="0" i="0" sz="1200" u="none" cap="none" strike="noStrike">
                <a:solidFill>
                  <a:srgbClr val="888888"/>
                </a:solidFill>
                <a:latin typeface="Calibri"/>
                <a:ea typeface="Calibri"/>
                <a:cs typeface="Calibri"/>
                <a:sym typeface="Calibri"/>
              </a:defRPr>
            </a:lvl6pPr>
            <a:lvl7pPr indent="0" lvl="6" marL="0" marR="0" algn="r">
              <a:spcBef>
                <a:spcPts val="0"/>
              </a:spcBef>
              <a:buNone/>
              <a:defRPr b="0" i="0" sz="1200" u="none" cap="none" strike="noStrike">
                <a:solidFill>
                  <a:srgbClr val="888888"/>
                </a:solidFill>
                <a:latin typeface="Calibri"/>
                <a:ea typeface="Calibri"/>
                <a:cs typeface="Calibri"/>
                <a:sym typeface="Calibri"/>
              </a:defRPr>
            </a:lvl7pPr>
            <a:lvl8pPr indent="0" lvl="7" marL="0" marR="0" algn="r">
              <a:spcBef>
                <a:spcPts val="0"/>
              </a:spcBef>
              <a:buNone/>
              <a:defRPr b="0" i="0" sz="1200" u="none" cap="none" strike="noStrike">
                <a:solidFill>
                  <a:srgbClr val="888888"/>
                </a:solidFill>
                <a:latin typeface="Calibri"/>
                <a:ea typeface="Calibri"/>
                <a:cs typeface="Calibri"/>
                <a:sym typeface="Calibri"/>
              </a:defRPr>
            </a:lvl8pPr>
            <a:lvl9pPr indent="0" lvl="8" marL="0" marR="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1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10.png"/><Relationship Id="rId4" Type="http://schemas.openxmlformats.org/officeDocument/2006/relationships/image" Target="../media/image12.png"/><Relationship Id="rId5" Type="http://schemas.openxmlformats.org/officeDocument/2006/relationships/image" Target="../media/image1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grpSp>
        <p:nvGrpSpPr>
          <p:cNvPr id="159" name="Google Shape;159;p25"/>
          <p:cNvGrpSpPr/>
          <p:nvPr/>
        </p:nvGrpSpPr>
        <p:grpSpPr>
          <a:xfrm>
            <a:off x="-31071" y="-180826"/>
            <a:ext cx="4239084" cy="10467826"/>
            <a:chOff x="0" y="-241102"/>
            <a:chExt cx="5652112" cy="13957102"/>
          </a:xfrm>
        </p:grpSpPr>
        <p:grpSp>
          <p:nvGrpSpPr>
            <p:cNvPr id="160" name="Google Shape;160;p25"/>
            <p:cNvGrpSpPr/>
            <p:nvPr/>
          </p:nvGrpSpPr>
          <p:grpSpPr>
            <a:xfrm>
              <a:off x="2826056" y="-241102"/>
              <a:ext cx="2826056" cy="13957102"/>
              <a:chOff x="0" y="-47625"/>
              <a:chExt cx="558233" cy="2756958"/>
            </a:xfrm>
          </p:grpSpPr>
          <p:sp>
            <p:nvSpPr>
              <p:cNvPr id="161" name="Google Shape;161;p25"/>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162" name="Google Shape;162;p25"/>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63" name="Google Shape;163;p25"/>
            <p:cNvGrpSpPr/>
            <p:nvPr/>
          </p:nvGrpSpPr>
          <p:grpSpPr>
            <a:xfrm>
              <a:off x="1413028" y="-241102"/>
              <a:ext cx="2826056" cy="13957102"/>
              <a:chOff x="0" y="-47625"/>
              <a:chExt cx="558233" cy="2756958"/>
            </a:xfrm>
          </p:grpSpPr>
          <p:sp>
            <p:nvSpPr>
              <p:cNvPr id="164" name="Google Shape;164;p25"/>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165" name="Google Shape;165;p25"/>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66" name="Google Shape;166;p25"/>
            <p:cNvGrpSpPr/>
            <p:nvPr/>
          </p:nvGrpSpPr>
          <p:grpSpPr>
            <a:xfrm>
              <a:off x="0" y="-241102"/>
              <a:ext cx="2826056" cy="13957102"/>
              <a:chOff x="0" y="-47625"/>
              <a:chExt cx="558233" cy="2756958"/>
            </a:xfrm>
          </p:grpSpPr>
          <p:sp>
            <p:nvSpPr>
              <p:cNvPr id="167" name="Google Shape;167;p25"/>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168" name="Google Shape;168;p25"/>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sp>
        <p:nvSpPr>
          <p:cNvPr id="169" name="Google Shape;169;p25"/>
          <p:cNvSpPr txBox="1"/>
          <p:nvPr/>
        </p:nvSpPr>
        <p:spPr>
          <a:xfrm>
            <a:off x="4207988" y="3429003"/>
            <a:ext cx="14079900" cy="2866800"/>
          </a:xfrm>
          <a:prstGeom prst="rect">
            <a:avLst/>
          </a:prstGeom>
          <a:noFill/>
          <a:ln>
            <a:noFill/>
          </a:ln>
        </p:spPr>
        <p:txBody>
          <a:bodyPr anchorCtr="0" anchor="t" bIns="0" lIns="0" spcFirstLastPara="1" rIns="0" wrap="square" tIns="0">
            <a:spAutoFit/>
          </a:bodyPr>
          <a:lstStyle/>
          <a:p>
            <a:pPr indent="0" lvl="0" marL="0" marR="0" rtl="0" algn="ctr">
              <a:lnSpc>
                <a:spcPct val="96999"/>
              </a:lnSpc>
              <a:spcBef>
                <a:spcPts val="0"/>
              </a:spcBef>
              <a:spcAft>
                <a:spcPts val="0"/>
              </a:spcAft>
              <a:buClr>
                <a:srgbClr val="000000"/>
              </a:buClr>
              <a:buFont typeface="Arial"/>
              <a:buNone/>
            </a:pPr>
            <a:r>
              <a:rPr b="1" lang="en-US" sz="9600">
                <a:solidFill>
                  <a:srgbClr val="231F20"/>
                </a:solidFill>
                <a:latin typeface="Halant"/>
                <a:ea typeface="Halant"/>
                <a:cs typeface="Halant"/>
                <a:sym typeface="Halant"/>
              </a:rPr>
              <a:t>RELIGION AND THE OTTOMAN EMPIRE</a:t>
            </a:r>
            <a:endParaRPr b="1" sz="9600">
              <a:solidFill>
                <a:srgbClr val="231F20"/>
              </a:solidFill>
              <a:latin typeface="Halant"/>
              <a:ea typeface="Halant"/>
              <a:cs typeface="Halant"/>
              <a:sym typeface="Halant"/>
            </a:endParaRPr>
          </a:p>
        </p:txBody>
      </p:sp>
      <p:sp>
        <p:nvSpPr>
          <p:cNvPr id="170" name="Google Shape;170;p25"/>
          <p:cNvSpPr/>
          <p:nvPr/>
        </p:nvSpPr>
        <p:spPr>
          <a:xfrm>
            <a:off x="12646898"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171" name="Google Shape;171;p25"/>
          <p:cNvSpPr txBox="1"/>
          <p:nvPr/>
        </p:nvSpPr>
        <p:spPr>
          <a:xfrm>
            <a:off x="4633952" y="6917208"/>
            <a:ext cx="12625200" cy="8829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5735" u="none" cap="none" strike="noStrike">
                <a:solidFill>
                  <a:srgbClr val="231F20"/>
                </a:solidFill>
                <a:latin typeface="Inter"/>
                <a:ea typeface="Inter"/>
                <a:cs typeface="Inter"/>
                <a:sym typeface="Inter"/>
              </a:rPr>
              <a:t>Unit </a:t>
            </a:r>
            <a:r>
              <a:rPr lang="en-US" sz="5735">
                <a:solidFill>
                  <a:srgbClr val="231F20"/>
                </a:solidFill>
                <a:latin typeface="Inter"/>
                <a:ea typeface="Inter"/>
                <a:cs typeface="Inter"/>
                <a:sym typeface="Inter"/>
              </a:rPr>
              <a:t>1</a:t>
            </a:r>
            <a:r>
              <a:rPr lang="en-US" sz="5735">
                <a:solidFill>
                  <a:srgbClr val="231F20"/>
                </a:solidFill>
                <a:latin typeface="Inter"/>
                <a:ea typeface="Inter"/>
                <a:cs typeface="Inter"/>
                <a:sym typeface="Inter"/>
              </a:rPr>
              <a:t>:</a:t>
            </a:r>
            <a:r>
              <a:rPr b="0" i="0" lang="en-US" sz="5735" u="none" cap="none" strike="noStrike">
                <a:solidFill>
                  <a:srgbClr val="231F20"/>
                </a:solidFill>
                <a:latin typeface="Inter"/>
                <a:ea typeface="Inter"/>
                <a:cs typeface="Inter"/>
                <a:sym typeface="Inter"/>
              </a:rPr>
              <a:t> </a:t>
            </a:r>
            <a:r>
              <a:rPr lang="en-US" sz="5735">
                <a:solidFill>
                  <a:srgbClr val="231F20"/>
                </a:solidFill>
                <a:latin typeface="Inter"/>
                <a:ea typeface="Inter"/>
                <a:cs typeface="Inter"/>
                <a:sym typeface="Inter"/>
              </a:rPr>
              <a:t>Global Exchange &amp; Societies</a:t>
            </a:r>
            <a:endParaRPr/>
          </a:p>
        </p:txBody>
      </p:sp>
      <p:sp>
        <p:nvSpPr>
          <p:cNvPr id="172" name="Google Shape;172;p25"/>
          <p:cNvSpPr/>
          <p:nvPr/>
        </p:nvSpPr>
        <p:spPr>
          <a:xfrm>
            <a:off x="11118095"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73" name="Google Shape;173;p25"/>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174" name="Google Shape;174;p25"/>
          <p:cNvCxnSpPr/>
          <p:nvPr/>
        </p:nvCxnSpPr>
        <p:spPr>
          <a:xfrm flipH="1" rot="10800000">
            <a:off x="653933" y="-2969"/>
            <a:ext cx="3600" cy="2895900"/>
          </a:xfrm>
          <a:prstGeom prst="straightConnector1">
            <a:avLst/>
          </a:prstGeom>
          <a:noFill/>
          <a:ln cap="flat" cmpd="sng" w="114300">
            <a:solidFill>
              <a:srgbClr val="000000"/>
            </a:solidFill>
            <a:prstDash val="solid"/>
            <a:round/>
            <a:headEnd len="sm" w="sm" type="none"/>
            <a:tailEnd len="sm" w="sm" type="none"/>
          </a:ln>
        </p:spPr>
      </p:cxnSp>
      <p:cxnSp>
        <p:nvCxnSpPr>
          <p:cNvPr id="175" name="Google Shape;175;p25"/>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26"/>
          <p:cNvSpPr txBox="1"/>
          <p:nvPr/>
        </p:nvSpPr>
        <p:spPr>
          <a:xfrm>
            <a:off x="2769750" y="4162925"/>
            <a:ext cx="12748500" cy="15393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SzPts val="1100"/>
              <a:buNone/>
            </a:pPr>
            <a:r>
              <a:rPr i="1" lang="en-US" sz="5000">
                <a:solidFill>
                  <a:schemeClr val="dk1"/>
                </a:solidFill>
                <a:latin typeface="Inter"/>
                <a:ea typeface="Inter"/>
                <a:cs typeface="Inter"/>
                <a:sym typeface="Inter"/>
              </a:rPr>
              <a:t>How did religion influence life in the Ottoman Empire?</a:t>
            </a:r>
            <a:endParaRPr sz="5000">
              <a:solidFill>
                <a:srgbClr val="231F20"/>
              </a:solidFill>
              <a:latin typeface="Inter"/>
              <a:ea typeface="Inter"/>
              <a:cs typeface="Inter"/>
              <a:sym typeface="Inter"/>
            </a:endParaRPr>
          </a:p>
        </p:txBody>
      </p:sp>
      <p:sp>
        <p:nvSpPr>
          <p:cNvPr id="181" name="Google Shape;181;p26"/>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82" name="Google Shape;182;p26"/>
          <p:cNvGrpSpPr/>
          <p:nvPr/>
        </p:nvGrpSpPr>
        <p:grpSpPr>
          <a:xfrm>
            <a:off x="-254016" y="9230009"/>
            <a:ext cx="18796043" cy="937448"/>
            <a:chOff x="204" y="0"/>
            <a:chExt cx="25061391" cy="1249931"/>
          </a:xfrm>
        </p:grpSpPr>
        <p:grpSp>
          <p:nvGrpSpPr>
            <p:cNvPr id="183" name="Google Shape;183;p26"/>
            <p:cNvGrpSpPr/>
            <p:nvPr/>
          </p:nvGrpSpPr>
          <p:grpSpPr>
            <a:xfrm rot="5400000">
              <a:off x="12002369" y="-11663474"/>
              <a:ext cx="1249931" cy="24576878"/>
              <a:chOff x="0" y="-38100"/>
              <a:chExt cx="246900" cy="4854692"/>
            </a:xfrm>
          </p:grpSpPr>
          <p:sp>
            <p:nvSpPr>
              <p:cNvPr id="184" name="Google Shape;184;p2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85" name="Google Shape;185;p26"/>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86" name="Google Shape;186;p26"/>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187" name="Google Shape;187;p2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88" name="Google Shape;188;p2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89" name="Google Shape;189;p26"/>
          <p:cNvSpPr txBox="1"/>
          <p:nvPr/>
        </p:nvSpPr>
        <p:spPr>
          <a:xfrm>
            <a:off x="2553980" y="194310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SUPPORTING QUESTION</a:t>
            </a:r>
            <a:endParaRPr/>
          </a:p>
        </p:txBody>
      </p:sp>
      <p:grpSp>
        <p:nvGrpSpPr>
          <p:cNvPr id="190" name="Google Shape;190;p26"/>
          <p:cNvGrpSpPr/>
          <p:nvPr/>
        </p:nvGrpSpPr>
        <p:grpSpPr>
          <a:xfrm>
            <a:off x="15859155" y="-98041"/>
            <a:ext cx="1562625" cy="1771271"/>
            <a:chOff x="0" y="-130721"/>
            <a:chExt cx="2083500" cy="2361695"/>
          </a:xfrm>
        </p:grpSpPr>
        <p:grpSp>
          <p:nvGrpSpPr>
            <p:cNvPr id="191" name="Google Shape;191;p26"/>
            <p:cNvGrpSpPr/>
            <p:nvPr/>
          </p:nvGrpSpPr>
          <p:grpSpPr>
            <a:xfrm>
              <a:off x="75599" y="-130721"/>
              <a:ext cx="1932614" cy="2361695"/>
              <a:chOff x="0" y="-47625"/>
              <a:chExt cx="704100" cy="860425"/>
            </a:xfrm>
          </p:grpSpPr>
          <p:sp>
            <p:nvSpPr>
              <p:cNvPr id="192" name="Google Shape;192;p2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26"/>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94" name="Google Shape;194;p26"/>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1</a:t>
              </a:r>
              <a:endParaRPr>
                <a:solidFill>
                  <a:schemeClr val="lt1"/>
                </a:solidFill>
              </a:endParaRPr>
            </a:p>
          </p:txBody>
        </p:sp>
      </p:grpSp>
      <p:sp>
        <p:nvSpPr>
          <p:cNvPr id="195" name="Google Shape;195;p26"/>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pic>
        <p:nvPicPr>
          <p:cNvPr id="200" name="Google Shape;200;p27"/>
          <p:cNvPicPr preferRelativeResize="0"/>
          <p:nvPr/>
        </p:nvPicPr>
        <p:blipFill>
          <a:blip r:embed="rId3">
            <a:alphaModFix/>
          </a:blip>
          <a:stretch>
            <a:fillRect/>
          </a:stretch>
        </p:blipFill>
        <p:spPr>
          <a:xfrm>
            <a:off x="924175" y="4398539"/>
            <a:ext cx="2798625" cy="2798625"/>
          </a:xfrm>
          <a:prstGeom prst="rect">
            <a:avLst/>
          </a:prstGeom>
          <a:noFill/>
          <a:ln>
            <a:noFill/>
          </a:ln>
        </p:spPr>
      </p:pic>
      <p:sp>
        <p:nvSpPr>
          <p:cNvPr id="201" name="Google Shape;201;p27"/>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4">
              <a:alphaModFix/>
            </a:blip>
            <a:stretch>
              <a:fillRect b="0" l="0" r="0" t="0"/>
            </a:stretch>
          </a:blipFill>
          <a:ln>
            <a:noFill/>
          </a:ln>
        </p:spPr>
      </p:sp>
      <p:grpSp>
        <p:nvGrpSpPr>
          <p:cNvPr id="202" name="Google Shape;202;p27"/>
          <p:cNvGrpSpPr/>
          <p:nvPr/>
        </p:nvGrpSpPr>
        <p:grpSpPr>
          <a:xfrm>
            <a:off x="-254016" y="9230009"/>
            <a:ext cx="18796043" cy="937448"/>
            <a:chOff x="204" y="0"/>
            <a:chExt cx="25061391" cy="1249931"/>
          </a:xfrm>
        </p:grpSpPr>
        <p:grpSp>
          <p:nvGrpSpPr>
            <p:cNvPr id="203" name="Google Shape;203;p27"/>
            <p:cNvGrpSpPr/>
            <p:nvPr/>
          </p:nvGrpSpPr>
          <p:grpSpPr>
            <a:xfrm rot="5400000">
              <a:off x="12002369" y="-11663474"/>
              <a:ext cx="1249931" cy="24576878"/>
              <a:chOff x="0" y="-38100"/>
              <a:chExt cx="246900" cy="4854692"/>
            </a:xfrm>
          </p:grpSpPr>
          <p:sp>
            <p:nvSpPr>
              <p:cNvPr id="204" name="Google Shape;204;p2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05" name="Google Shape;205;p27"/>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06" name="Google Shape;206;p27"/>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07" name="Google Shape;207;p2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08" name="Google Shape;208;p2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09" name="Google Shape;209;p27"/>
          <p:cNvSpPr txBox="1"/>
          <p:nvPr/>
        </p:nvSpPr>
        <p:spPr>
          <a:xfrm>
            <a:off x="295200" y="1368425"/>
            <a:ext cx="17697600" cy="12312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7999">
                <a:solidFill>
                  <a:srgbClr val="231F20"/>
                </a:solidFill>
                <a:latin typeface="Halant"/>
                <a:ea typeface="Halant"/>
                <a:cs typeface="Halant"/>
                <a:sym typeface="Halant"/>
              </a:rPr>
              <a:t>CONTEXTUALIZATION</a:t>
            </a:r>
            <a:endParaRPr sz="900"/>
          </a:p>
        </p:txBody>
      </p:sp>
      <p:grpSp>
        <p:nvGrpSpPr>
          <p:cNvPr id="210" name="Google Shape;210;p27"/>
          <p:cNvGrpSpPr/>
          <p:nvPr/>
        </p:nvGrpSpPr>
        <p:grpSpPr>
          <a:xfrm>
            <a:off x="15859155" y="-98041"/>
            <a:ext cx="1562625" cy="1771271"/>
            <a:chOff x="0" y="-130721"/>
            <a:chExt cx="2083500" cy="2361695"/>
          </a:xfrm>
        </p:grpSpPr>
        <p:grpSp>
          <p:nvGrpSpPr>
            <p:cNvPr id="211" name="Google Shape;211;p27"/>
            <p:cNvGrpSpPr/>
            <p:nvPr/>
          </p:nvGrpSpPr>
          <p:grpSpPr>
            <a:xfrm>
              <a:off x="75599" y="-130721"/>
              <a:ext cx="1932614" cy="2361695"/>
              <a:chOff x="0" y="-47625"/>
              <a:chExt cx="704100" cy="860425"/>
            </a:xfrm>
          </p:grpSpPr>
          <p:sp>
            <p:nvSpPr>
              <p:cNvPr id="212" name="Google Shape;212;p2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p27"/>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14" name="Google Shape;214;p27"/>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2</a:t>
              </a:r>
              <a:endParaRPr>
                <a:solidFill>
                  <a:schemeClr val="lt1"/>
                </a:solidFill>
              </a:endParaRPr>
            </a:p>
          </p:txBody>
        </p:sp>
      </p:grpSp>
      <p:sp>
        <p:nvSpPr>
          <p:cNvPr id="215" name="Google Shape;215;p27"/>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4">
              <a:alphaModFix/>
            </a:blip>
            <a:stretch>
              <a:fillRect b="0" l="0" r="0" t="0"/>
            </a:stretch>
          </a:blipFill>
          <a:ln>
            <a:noFill/>
          </a:ln>
        </p:spPr>
      </p:sp>
      <p:sp>
        <p:nvSpPr>
          <p:cNvPr id="216" name="Google Shape;216;p27"/>
          <p:cNvSpPr txBox="1"/>
          <p:nvPr/>
        </p:nvSpPr>
        <p:spPr>
          <a:xfrm>
            <a:off x="4390650" y="4226901"/>
            <a:ext cx="7315200" cy="3141900"/>
          </a:xfrm>
          <a:prstGeom prst="rect">
            <a:avLst/>
          </a:prstGeom>
          <a:noFill/>
          <a:ln>
            <a:noFill/>
          </a:ln>
        </p:spPr>
        <p:txBody>
          <a:bodyPr anchorCtr="0" anchor="t" bIns="116050" lIns="116050" spcFirstLastPara="1" rIns="116050" wrap="square" tIns="116050">
            <a:noAutofit/>
          </a:bodyPr>
          <a:lstStyle/>
          <a:p>
            <a:pPr indent="0" lvl="0" marL="0" rtl="0" algn="ctr">
              <a:spcBef>
                <a:spcPts val="0"/>
              </a:spcBef>
              <a:spcAft>
                <a:spcPts val="0"/>
              </a:spcAft>
              <a:buNone/>
            </a:pPr>
            <a:r>
              <a:rPr b="1" lang="en-US" sz="2400">
                <a:latin typeface="Inter"/>
                <a:ea typeface="Inter"/>
                <a:cs typeface="Inter"/>
                <a:sym typeface="Inter"/>
              </a:rPr>
              <a:t>Contextualization &amp; Sourcing</a:t>
            </a:r>
            <a:endParaRPr b="1" sz="2400">
              <a:solidFill>
                <a:srgbClr val="000000"/>
              </a:solidFill>
              <a:latin typeface="Inter"/>
              <a:ea typeface="Inter"/>
              <a:cs typeface="Inter"/>
              <a:sym typeface="Inter"/>
            </a:endParaRPr>
          </a:p>
          <a:p>
            <a:pPr indent="0" lvl="0" marL="0" rtl="0" algn="ctr">
              <a:spcBef>
                <a:spcPts val="0"/>
              </a:spcBef>
              <a:spcAft>
                <a:spcPts val="0"/>
              </a:spcAft>
              <a:buNone/>
            </a:pPr>
            <a:r>
              <a:t/>
            </a:r>
            <a:endParaRPr b="1" sz="1900">
              <a:latin typeface="Inter"/>
              <a:ea typeface="Inter"/>
              <a:cs typeface="Inter"/>
              <a:sym typeface="Inter"/>
            </a:endParaRPr>
          </a:p>
          <a:p>
            <a:pPr indent="0" lvl="0" marL="0" rtl="0" algn="l">
              <a:spcBef>
                <a:spcPts val="0"/>
              </a:spcBef>
              <a:spcAft>
                <a:spcPts val="0"/>
              </a:spcAft>
              <a:buNone/>
            </a:pPr>
            <a:r>
              <a:rPr lang="en-US" sz="2400">
                <a:solidFill>
                  <a:schemeClr val="dk1"/>
                </a:solidFill>
                <a:latin typeface="Inter"/>
                <a:ea typeface="Inter"/>
                <a:cs typeface="Inter"/>
                <a:sym typeface="Inter"/>
              </a:rPr>
              <a:t>Thinking historically means interpreting historical events, developments, or processes in light of the surrounding historical context. It also means understanding key information about a historical source, such as its purpose, perspective, and reliability as a piece of evidence.</a:t>
            </a:r>
            <a:endParaRPr sz="3300">
              <a:solidFill>
                <a:schemeClr val="dk1"/>
              </a:solidFill>
              <a:latin typeface="Inter"/>
              <a:ea typeface="Inter"/>
              <a:cs typeface="Inter"/>
              <a:sym typeface="Inter"/>
            </a:endParaRPr>
          </a:p>
        </p:txBody>
      </p:sp>
      <p:pic>
        <p:nvPicPr>
          <p:cNvPr id="217" name="Google Shape;217;p27"/>
          <p:cNvPicPr preferRelativeResize="0"/>
          <p:nvPr/>
        </p:nvPicPr>
        <p:blipFill rotWithShape="1">
          <a:blip r:embed="rId5">
            <a:alphaModFix/>
          </a:blip>
          <a:srcRect b="16589" l="42800" r="27851" t="26205"/>
          <a:stretch/>
        </p:blipFill>
        <p:spPr>
          <a:xfrm>
            <a:off x="12719050" y="2853688"/>
            <a:ext cx="4712499" cy="6122240"/>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sp>
        <p:nvSpPr>
          <p:cNvPr id="222" name="Google Shape;222;p28"/>
          <p:cNvSpPr txBox="1"/>
          <p:nvPr/>
        </p:nvSpPr>
        <p:spPr>
          <a:xfrm>
            <a:off x="1028700" y="876300"/>
            <a:ext cx="14830500" cy="2616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a:solidFill>
                  <a:schemeClr val="dk1"/>
                </a:solidFill>
                <a:latin typeface="Halant"/>
                <a:ea typeface="Halant"/>
                <a:cs typeface="Halant"/>
                <a:sym typeface="Halant"/>
              </a:rPr>
              <a:t>SOURCE ANALYSIS </a:t>
            </a:r>
            <a:r>
              <a:rPr b="1" lang="en-US" sz="8499">
                <a:solidFill>
                  <a:schemeClr val="dk1"/>
                </a:solidFill>
                <a:latin typeface="Halant"/>
                <a:ea typeface="Halant"/>
                <a:cs typeface="Halant"/>
                <a:sym typeface="Halant"/>
              </a:rPr>
              <a:t>DIRECTIONS</a:t>
            </a:r>
            <a:endParaRPr>
              <a:solidFill>
                <a:schemeClr val="dk1"/>
              </a:solidFill>
            </a:endParaRPr>
          </a:p>
        </p:txBody>
      </p:sp>
      <p:grpSp>
        <p:nvGrpSpPr>
          <p:cNvPr id="223" name="Google Shape;223;p28"/>
          <p:cNvGrpSpPr/>
          <p:nvPr/>
        </p:nvGrpSpPr>
        <p:grpSpPr>
          <a:xfrm>
            <a:off x="1481835" y="3489420"/>
            <a:ext cx="9269165" cy="1105408"/>
            <a:chOff x="1481835" y="2575020"/>
            <a:chExt cx="9269165" cy="1105408"/>
          </a:xfrm>
        </p:grpSpPr>
        <p:grpSp>
          <p:nvGrpSpPr>
            <p:cNvPr id="224" name="Google Shape;224;p28"/>
            <p:cNvGrpSpPr/>
            <p:nvPr/>
          </p:nvGrpSpPr>
          <p:grpSpPr>
            <a:xfrm>
              <a:off x="1481835" y="2575020"/>
              <a:ext cx="1105500" cy="1105408"/>
              <a:chOff x="1704735" y="2780838"/>
              <a:chExt cx="1105500" cy="1105408"/>
            </a:xfrm>
          </p:grpSpPr>
          <p:grpSp>
            <p:nvGrpSpPr>
              <p:cNvPr id="225" name="Google Shape;225;p28"/>
              <p:cNvGrpSpPr/>
              <p:nvPr/>
            </p:nvGrpSpPr>
            <p:grpSpPr>
              <a:xfrm>
                <a:off x="1704735" y="2780838"/>
                <a:ext cx="1105408" cy="1105408"/>
                <a:chOff x="0" y="-56030"/>
                <a:chExt cx="812800" cy="812800"/>
              </a:xfrm>
            </p:grpSpPr>
            <p:sp>
              <p:nvSpPr>
                <p:cNvPr id="226" name="Google Shape;226;p28"/>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28"/>
                <p:cNvSpPr txBox="1"/>
                <p:nvPr/>
              </p:nvSpPr>
              <p:spPr>
                <a:xfrm>
                  <a:off x="76200" y="38100"/>
                  <a:ext cx="660300" cy="698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28" name="Google Shape;228;p28"/>
              <p:cNvSpPr txBox="1"/>
              <p:nvPr/>
            </p:nvSpPr>
            <p:spPr>
              <a:xfrm>
                <a:off x="1704735" y="2954974"/>
                <a:ext cx="1105500" cy="7749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US" sz="5034" u="none" cap="none" strike="noStrike">
                    <a:solidFill>
                      <a:schemeClr val="lt1"/>
                    </a:solidFill>
                    <a:latin typeface="Halant"/>
                    <a:ea typeface="Halant"/>
                    <a:cs typeface="Halant"/>
                    <a:sym typeface="Halant"/>
                  </a:rPr>
                  <a:t>1</a:t>
                </a:r>
                <a:endParaRPr>
                  <a:solidFill>
                    <a:schemeClr val="lt1"/>
                  </a:solidFill>
                </a:endParaRPr>
              </a:p>
            </p:txBody>
          </p:sp>
        </p:grpSp>
        <p:sp>
          <p:nvSpPr>
            <p:cNvPr id="229" name="Google Shape;229;p28"/>
            <p:cNvSpPr txBox="1"/>
            <p:nvPr/>
          </p:nvSpPr>
          <p:spPr>
            <a:xfrm>
              <a:off x="2765600" y="2912174"/>
              <a:ext cx="7985400" cy="4311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2800">
                  <a:solidFill>
                    <a:srgbClr val="231F20"/>
                  </a:solidFill>
                  <a:latin typeface="Inter"/>
                  <a:ea typeface="Inter"/>
                  <a:cs typeface="Inter"/>
                  <a:sym typeface="Inter"/>
                </a:rPr>
                <a:t>View the sources in the Gallery Walk</a:t>
              </a:r>
              <a:endParaRPr sz="2800"/>
            </a:p>
          </p:txBody>
        </p:sp>
      </p:grpSp>
      <p:grpSp>
        <p:nvGrpSpPr>
          <p:cNvPr id="230" name="Google Shape;230;p28"/>
          <p:cNvGrpSpPr/>
          <p:nvPr/>
        </p:nvGrpSpPr>
        <p:grpSpPr>
          <a:xfrm>
            <a:off x="1481835" y="4929930"/>
            <a:ext cx="9269165" cy="1105408"/>
            <a:chOff x="1481835" y="4579599"/>
            <a:chExt cx="9269165" cy="1105408"/>
          </a:xfrm>
        </p:grpSpPr>
        <p:grpSp>
          <p:nvGrpSpPr>
            <p:cNvPr id="231" name="Google Shape;231;p28"/>
            <p:cNvGrpSpPr/>
            <p:nvPr/>
          </p:nvGrpSpPr>
          <p:grpSpPr>
            <a:xfrm>
              <a:off x="1481835" y="4579599"/>
              <a:ext cx="1105500" cy="1105408"/>
              <a:chOff x="1704735" y="4837365"/>
              <a:chExt cx="1105500" cy="1105408"/>
            </a:xfrm>
          </p:grpSpPr>
          <p:grpSp>
            <p:nvGrpSpPr>
              <p:cNvPr id="232" name="Google Shape;232;p28"/>
              <p:cNvGrpSpPr/>
              <p:nvPr/>
            </p:nvGrpSpPr>
            <p:grpSpPr>
              <a:xfrm>
                <a:off x="1704735" y="4837365"/>
                <a:ext cx="1105408" cy="1105408"/>
                <a:chOff x="0" y="-56030"/>
                <a:chExt cx="812800" cy="812800"/>
              </a:xfrm>
            </p:grpSpPr>
            <p:sp>
              <p:nvSpPr>
                <p:cNvPr id="233" name="Google Shape;233;p28"/>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 name="Google Shape;234;p28"/>
                <p:cNvSpPr txBox="1"/>
                <p:nvPr/>
              </p:nvSpPr>
              <p:spPr>
                <a:xfrm>
                  <a:off x="76200" y="38100"/>
                  <a:ext cx="660300" cy="698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35" name="Google Shape;235;p28"/>
              <p:cNvSpPr txBox="1"/>
              <p:nvPr/>
            </p:nvSpPr>
            <p:spPr>
              <a:xfrm>
                <a:off x="1704735" y="5011502"/>
                <a:ext cx="1105500" cy="7749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US" sz="5034" u="none" cap="none" strike="noStrike">
                    <a:solidFill>
                      <a:schemeClr val="lt1"/>
                    </a:solidFill>
                    <a:latin typeface="Halant"/>
                    <a:ea typeface="Halant"/>
                    <a:cs typeface="Halant"/>
                    <a:sym typeface="Halant"/>
                  </a:rPr>
                  <a:t>2</a:t>
                </a:r>
                <a:endParaRPr>
                  <a:solidFill>
                    <a:schemeClr val="lt1"/>
                  </a:solidFill>
                </a:endParaRPr>
              </a:p>
            </p:txBody>
          </p:sp>
        </p:grpSp>
        <p:sp>
          <p:nvSpPr>
            <p:cNvPr id="236" name="Google Shape;236;p28"/>
            <p:cNvSpPr txBox="1"/>
            <p:nvPr/>
          </p:nvSpPr>
          <p:spPr>
            <a:xfrm>
              <a:off x="2765600" y="4701353"/>
              <a:ext cx="7985400" cy="861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2800">
                  <a:solidFill>
                    <a:srgbClr val="231F20"/>
                  </a:solidFill>
                  <a:latin typeface="Inter"/>
                  <a:ea typeface="Inter"/>
                  <a:cs typeface="Inter"/>
                  <a:sym typeface="Inter"/>
                </a:rPr>
                <a:t>Determine what topic(s) it illustrates (Trade, Religion, Education, Governance)</a:t>
              </a:r>
              <a:endParaRPr sz="2800"/>
            </a:p>
          </p:txBody>
        </p:sp>
      </p:grpSp>
      <p:grpSp>
        <p:nvGrpSpPr>
          <p:cNvPr id="237" name="Google Shape;237;p28"/>
          <p:cNvGrpSpPr/>
          <p:nvPr/>
        </p:nvGrpSpPr>
        <p:grpSpPr>
          <a:xfrm>
            <a:off x="1481835" y="6370440"/>
            <a:ext cx="9269165" cy="1105408"/>
            <a:chOff x="1481835" y="6390971"/>
            <a:chExt cx="9269165" cy="1105408"/>
          </a:xfrm>
        </p:grpSpPr>
        <p:grpSp>
          <p:nvGrpSpPr>
            <p:cNvPr id="238" name="Google Shape;238;p28"/>
            <p:cNvGrpSpPr/>
            <p:nvPr/>
          </p:nvGrpSpPr>
          <p:grpSpPr>
            <a:xfrm>
              <a:off x="1481835" y="6390971"/>
              <a:ext cx="1105500" cy="1105408"/>
              <a:chOff x="1704735" y="6893895"/>
              <a:chExt cx="1105500" cy="1105408"/>
            </a:xfrm>
          </p:grpSpPr>
          <p:grpSp>
            <p:nvGrpSpPr>
              <p:cNvPr id="239" name="Google Shape;239;p28"/>
              <p:cNvGrpSpPr/>
              <p:nvPr/>
            </p:nvGrpSpPr>
            <p:grpSpPr>
              <a:xfrm>
                <a:off x="1704735" y="6893895"/>
                <a:ext cx="1105408" cy="1105408"/>
                <a:chOff x="0" y="0"/>
                <a:chExt cx="812800" cy="812800"/>
              </a:xfrm>
            </p:grpSpPr>
            <p:sp>
              <p:nvSpPr>
                <p:cNvPr id="240" name="Google Shape;240;p28"/>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28"/>
                <p:cNvSpPr txBox="1"/>
                <p:nvPr/>
              </p:nvSpPr>
              <p:spPr>
                <a:xfrm>
                  <a:off x="76200" y="38100"/>
                  <a:ext cx="660300" cy="698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42" name="Google Shape;242;p28"/>
              <p:cNvSpPr txBox="1"/>
              <p:nvPr/>
            </p:nvSpPr>
            <p:spPr>
              <a:xfrm>
                <a:off x="1704735" y="7068030"/>
                <a:ext cx="1105500" cy="7749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US" sz="5034" u="none" cap="none" strike="noStrike">
                    <a:solidFill>
                      <a:schemeClr val="lt1"/>
                    </a:solidFill>
                    <a:latin typeface="Halant"/>
                    <a:ea typeface="Halant"/>
                    <a:cs typeface="Halant"/>
                    <a:sym typeface="Halant"/>
                  </a:rPr>
                  <a:t>3</a:t>
                </a:r>
                <a:endParaRPr>
                  <a:solidFill>
                    <a:schemeClr val="lt1"/>
                  </a:solidFill>
                </a:endParaRPr>
              </a:p>
            </p:txBody>
          </p:sp>
        </p:grpSp>
        <p:sp>
          <p:nvSpPr>
            <p:cNvPr id="243" name="Google Shape;243;p28"/>
            <p:cNvSpPr txBox="1"/>
            <p:nvPr/>
          </p:nvSpPr>
          <p:spPr>
            <a:xfrm>
              <a:off x="2765600" y="6512725"/>
              <a:ext cx="7985400" cy="861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2800">
                  <a:solidFill>
                    <a:srgbClr val="231F20"/>
                  </a:solidFill>
                  <a:latin typeface="Inter"/>
                  <a:ea typeface="Inter"/>
                  <a:cs typeface="Inter"/>
                  <a:sym typeface="Inter"/>
                </a:rPr>
                <a:t>Make observations about the image (What do you see? Look carefully at the details)</a:t>
              </a:r>
              <a:endParaRPr sz="2800"/>
            </a:p>
          </p:txBody>
        </p:sp>
      </p:grpSp>
      <p:grpSp>
        <p:nvGrpSpPr>
          <p:cNvPr id="244" name="Google Shape;244;p28"/>
          <p:cNvGrpSpPr/>
          <p:nvPr/>
        </p:nvGrpSpPr>
        <p:grpSpPr>
          <a:xfrm>
            <a:off x="15859155" y="-98041"/>
            <a:ext cx="1562625" cy="1771271"/>
            <a:chOff x="0" y="-130721"/>
            <a:chExt cx="2083500" cy="2361695"/>
          </a:xfrm>
        </p:grpSpPr>
        <p:grpSp>
          <p:nvGrpSpPr>
            <p:cNvPr id="245" name="Google Shape;245;p28"/>
            <p:cNvGrpSpPr/>
            <p:nvPr/>
          </p:nvGrpSpPr>
          <p:grpSpPr>
            <a:xfrm>
              <a:off x="75599" y="-130721"/>
              <a:ext cx="1932614" cy="2361695"/>
              <a:chOff x="0" y="-47625"/>
              <a:chExt cx="704100" cy="860425"/>
            </a:xfrm>
          </p:grpSpPr>
          <p:sp>
            <p:nvSpPr>
              <p:cNvPr id="246" name="Google Shape;246;p2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28"/>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48" name="Google Shape;248;p28"/>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FFFFFF"/>
                  </a:solidFill>
                  <a:latin typeface="Halant"/>
                  <a:ea typeface="Halant"/>
                  <a:cs typeface="Halant"/>
                  <a:sym typeface="Halant"/>
                </a:rPr>
                <a:t>4</a:t>
              </a:r>
              <a:endParaRPr b="1" sz="5575">
                <a:solidFill>
                  <a:srgbClr val="FFFFFF"/>
                </a:solidFill>
                <a:latin typeface="Halant"/>
                <a:ea typeface="Halant"/>
                <a:cs typeface="Halant"/>
                <a:sym typeface="Halant"/>
              </a:endParaRPr>
            </a:p>
          </p:txBody>
        </p:sp>
      </p:grpSp>
      <p:sp>
        <p:nvSpPr>
          <p:cNvPr id="249" name="Google Shape;249;p28"/>
          <p:cNvSpPr/>
          <p:nvPr/>
        </p:nvSpPr>
        <p:spPr>
          <a:xfrm>
            <a:off x="9697545" y="8788169"/>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250" name="Google Shape;250;p28"/>
          <p:cNvSpPr/>
          <p:nvPr/>
        </p:nvSpPr>
        <p:spPr>
          <a:xfrm>
            <a:off x="1564423" y="-1641171"/>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51" name="Google Shape;251;p28"/>
          <p:cNvGrpSpPr/>
          <p:nvPr/>
        </p:nvGrpSpPr>
        <p:grpSpPr>
          <a:xfrm>
            <a:off x="185402" y="-144662"/>
            <a:ext cx="937455" cy="10431728"/>
            <a:chOff x="0" y="-38100"/>
            <a:chExt cx="246900" cy="2747433"/>
          </a:xfrm>
        </p:grpSpPr>
        <p:sp>
          <p:nvSpPr>
            <p:cNvPr id="252" name="Google Shape;252;p28"/>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253" name="Google Shape;253;p28"/>
            <p:cNvSpPr txBox="1"/>
            <p:nvPr/>
          </p:nvSpPr>
          <p:spPr>
            <a:xfrm>
              <a:off x="0" y="-38100"/>
              <a:ext cx="246900" cy="2747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54" name="Google Shape;254;p28"/>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55" name="Google Shape;255;p28"/>
          <p:cNvCxnSpPr/>
          <p:nvPr/>
        </p:nvCxnSpPr>
        <p:spPr>
          <a:xfrm rot="10800000">
            <a:off x="648533" y="-104669"/>
            <a:ext cx="5400" cy="2997600"/>
          </a:xfrm>
          <a:prstGeom prst="straightConnector1">
            <a:avLst/>
          </a:prstGeom>
          <a:noFill/>
          <a:ln cap="flat" cmpd="sng" w="114300">
            <a:solidFill>
              <a:srgbClr val="000000"/>
            </a:solidFill>
            <a:prstDash val="solid"/>
            <a:round/>
            <a:headEnd len="sm" w="sm" type="none"/>
            <a:tailEnd len="sm" w="sm" type="none"/>
          </a:ln>
        </p:spPr>
      </p:cxnSp>
      <p:cxnSp>
        <p:nvCxnSpPr>
          <p:cNvPr id="256" name="Google Shape;256;p28"/>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grpSp>
        <p:nvGrpSpPr>
          <p:cNvPr id="257" name="Google Shape;257;p28"/>
          <p:cNvGrpSpPr/>
          <p:nvPr/>
        </p:nvGrpSpPr>
        <p:grpSpPr>
          <a:xfrm>
            <a:off x="1481835" y="7810951"/>
            <a:ext cx="9269165" cy="1293000"/>
            <a:chOff x="1481835" y="8420551"/>
            <a:chExt cx="9269165" cy="1293000"/>
          </a:xfrm>
        </p:grpSpPr>
        <p:grpSp>
          <p:nvGrpSpPr>
            <p:cNvPr id="258" name="Google Shape;258;p28"/>
            <p:cNvGrpSpPr/>
            <p:nvPr/>
          </p:nvGrpSpPr>
          <p:grpSpPr>
            <a:xfrm>
              <a:off x="1481835" y="8514347"/>
              <a:ext cx="1105500" cy="1105408"/>
              <a:chOff x="1704735" y="6893895"/>
              <a:chExt cx="1105500" cy="1105408"/>
            </a:xfrm>
          </p:grpSpPr>
          <p:grpSp>
            <p:nvGrpSpPr>
              <p:cNvPr id="259" name="Google Shape;259;p28"/>
              <p:cNvGrpSpPr/>
              <p:nvPr/>
            </p:nvGrpSpPr>
            <p:grpSpPr>
              <a:xfrm>
                <a:off x="1704735" y="6893895"/>
                <a:ext cx="1105408" cy="1105408"/>
                <a:chOff x="0" y="0"/>
                <a:chExt cx="812800" cy="812800"/>
              </a:xfrm>
            </p:grpSpPr>
            <p:sp>
              <p:nvSpPr>
                <p:cNvPr id="260" name="Google Shape;260;p28"/>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 name="Google Shape;261;p28"/>
                <p:cNvSpPr txBox="1"/>
                <p:nvPr/>
              </p:nvSpPr>
              <p:spPr>
                <a:xfrm>
                  <a:off x="76200" y="38100"/>
                  <a:ext cx="660300" cy="698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62" name="Google Shape;262;p28"/>
              <p:cNvSpPr txBox="1"/>
              <p:nvPr/>
            </p:nvSpPr>
            <p:spPr>
              <a:xfrm>
                <a:off x="1704735" y="7068030"/>
                <a:ext cx="1105500" cy="7749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lang="en-US" sz="5034">
                    <a:solidFill>
                      <a:schemeClr val="lt1"/>
                    </a:solidFill>
                    <a:latin typeface="Halant"/>
                    <a:ea typeface="Halant"/>
                    <a:cs typeface="Halant"/>
                    <a:sym typeface="Halant"/>
                  </a:rPr>
                  <a:t>4</a:t>
                </a:r>
                <a:endParaRPr>
                  <a:solidFill>
                    <a:schemeClr val="lt1"/>
                  </a:solidFill>
                </a:endParaRPr>
              </a:p>
            </p:txBody>
          </p:sp>
        </p:grpSp>
        <p:sp>
          <p:nvSpPr>
            <p:cNvPr id="263" name="Google Shape;263;p28"/>
            <p:cNvSpPr txBox="1"/>
            <p:nvPr/>
          </p:nvSpPr>
          <p:spPr>
            <a:xfrm>
              <a:off x="2765600" y="8420551"/>
              <a:ext cx="7985400" cy="12930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2800">
                  <a:solidFill>
                    <a:srgbClr val="231F20"/>
                  </a:solidFill>
                  <a:latin typeface="Inter"/>
                  <a:ea typeface="Inter"/>
                  <a:cs typeface="Inter"/>
                  <a:sym typeface="Inter"/>
                </a:rPr>
                <a:t>Draw inferences from the image (Go beyond your observations and consider what could mean or symbolize)</a:t>
              </a:r>
              <a:endParaRPr sz="2800"/>
            </a:p>
          </p:txBody>
        </p:sp>
      </p:grpSp>
      <p:pic>
        <p:nvPicPr>
          <p:cNvPr id="264" name="Google Shape;264;p28"/>
          <p:cNvPicPr preferRelativeResize="0"/>
          <p:nvPr/>
        </p:nvPicPr>
        <p:blipFill rotWithShape="1">
          <a:blip r:embed="rId4">
            <a:alphaModFix/>
          </a:blip>
          <a:srcRect b="18926" l="32389" r="4950" t="28119"/>
          <a:stretch/>
        </p:blipFill>
        <p:spPr>
          <a:xfrm>
            <a:off x="12194680" y="2470912"/>
            <a:ext cx="5580196" cy="3142425"/>
          </a:xfrm>
          <a:prstGeom prst="rect">
            <a:avLst/>
          </a:prstGeom>
          <a:noFill/>
          <a:ln cap="flat" cmpd="sng" w="19050">
            <a:solidFill>
              <a:schemeClr val="dk1"/>
            </a:solidFill>
            <a:prstDash val="solid"/>
            <a:round/>
            <a:headEnd len="sm" w="sm" type="none"/>
            <a:tailEnd len="sm" w="sm" type="none"/>
          </a:ln>
        </p:spPr>
      </p:pic>
      <p:pic>
        <p:nvPicPr>
          <p:cNvPr id="265" name="Google Shape;265;p28"/>
          <p:cNvPicPr preferRelativeResize="0"/>
          <p:nvPr/>
        </p:nvPicPr>
        <p:blipFill rotWithShape="1">
          <a:blip r:embed="rId5">
            <a:alphaModFix/>
          </a:blip>
          <a:srcRect b="0" l="24530" r="24300" t="0"/>
          <a:stretch/>
        </p:blipFill>
        <p:spPr>
          <a:xfrm>
            <a:off x="11302174" y="5234725"/>
            <a:ext cx="3835177" cy="4995398"/>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grpSp>
        <p:nvGrpSpPr>
          <p:cNvPr id="270" name="Google Shape;270;p29"/>
          <p:cNvGrpSpPr/>
          <p:nvPr/>
        </p:nvGrpSpPr>
        <p:grpSpPr>
          <a:xfrm>
            <a:off x="15859155" y="-98041"/>
            <a:ext cx="1562625" cy="1771271"/>
            <a:chOff x="0" y="-130721"/>
            <a:chExt cx="2083500" cy="2361695"/>
          </a:xfrm>
        </p:grpSpPr>
        <p:grpSp>
          <p:nvGrpSpPr>
            <p:cNvPr id="271" name="Google Shape;271;p29"/>
            <p:cNvGrpSpPr/>
            <p:nvPr/>
          </p:nvGrpSpPr>
          <p:grpSpPr>
            <a:xfrm>
              <a:off x="75599" y="-130721"/>
              <a:ext cx="1932614" cy="2361695"/>
              <a:chOff x="0" y="-47625"/>
              <a:chExt cx="704100" cy="860425"/>
            </a:xfrm>
          </p:grpSpPr>
          <p:sp>
            <p:nvSpPr>
              <p:cNvPr id="272" name="Google Shape;272;p2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3" name="Google Shape;273;p29"/>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74" name="Google Shape;274;p29"/>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5</a:t>
              </a:r>
              <a:endParaRPr>
                <a:solidFill>
                  <a:schemeClr val="lt1"/>
                </a:solidFill>
              </a:endParaRPr>
            </a:p>
          </p:txBody>
        </p:sp>
      </p:grpSp>
      <p:sp>
        <p:nvSpPr>
          <p:cNvPr id="275" name="Google Shape;275;p29"/>
          <p:cNvSpPr/>
          <p:nvPr/>
        </p:nvSpPr>
        <p:spPr>
          <a:xfrm>
            <a:off x="-1648907" y="-40227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76" name="Google Shape;276;p29"/>
          <p:cNvGrpSpPr/>
          <p:nvPr/>
        </p:nvGrpSpPr>
        <p:grpSpPr>
          <a:xfrm>
            <a:off x="-254016" y="9230009"/>
            <a:ext cx="18796043" cy="937448"/>
            <a:chOff x="204" y="0"/>
            <a:chExt cx="25061391" cy="1249931"/>
          </a:xfrm>
        </p:grpSpPr>
        <p:grpSp>
          <p:nvGrpSpPr>
            <p:cNvPr id="277" name="Google Shape;277;p29"/>
            <p:cNvGrpSpPr/>
            <p:nvPr/>
          </p:nvGrpSpPr>
          <p:grpSpPr>
            <a:xfrm rot="5400000">
              <a:off x="12002369" y="-11663474"/>
              <a:ext cx="1249931" cy="24576878"/>
              <a:chOff x="0" y="-38100"/>
              <a:chExt cx="246900" cy="4854692"/>
            </a:xfrm>
          </p:grpSpPr>
          <p:sp>
            <p:nvSpPr>
              <p:cNvPr id="278" name="Google Shape;278;p2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79" name="Google Shape;279;p29"/>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80" name="Google Shape;280;p29"/>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81" name="Google Shape;281;p2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82" name="Google Shape;282;p2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83" name="Google Shape;283;p29"/>
          <p:cNvSpPr txBox="1"/>
          <p:nvPr/>
        </p:nvSpPr>
        <p:spPr>
          <a:xfrm>
            <a:off x="1913100" y="455175"/>
            <a:ext cx="14461800" cy="11850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7699">
                <a:solidFill>
                  <a:srgbClr val="231F20"/>
                </a:solidFill>
                <a:latin typeface="Halant"/>
                <a:ea typeface="Halant"/>
                <a:cs typeface="Halant"/>
                <a:sym typeface="Halant"/>
              </a:rPr>
              <a:t>SOURCE 1</a:t>
            </a:r>
            <a:endParaRPr sz="600"/>
          </a:p>
        </p:txBody>
      </p:sp>
      <p:pic>
        <p:nvPicPr>
          <p:cNvPr id="284" name="Google Shape;284;p29"/>
          <p:cNvPicPr preferRelativeResize="0"/>
          <p:nvPr/>
        </p:nvPicPr>
        <p:blipFill>
          <a:blip r:embed="rId4">
            <a:alphaModFix/>
          </a:blip>
          <a:stretch>
            <a:fillRect/>
          </a:stretch>
        </p:blipFill>
        <p:spPr>
          <a:xfrm>
            <a:off x="399300" y="1926173"/>
            <a:ext cx="17736300" cy="4858430"/>
          </a:xfrm>
          <a:prstGeom prst="rect">
            <a:avLst/>
          </a:prstGeom>
          <a:noFill/>
          <a:ln>
            <a:noFill/>
          </a:ln>
        </p:spPr>
      </p:pic>
      <p:sp>
        <p:nvSpPr>
          <p:cNvPr id="285" name="Google Shape;285;p29"/>
          <p:cNvSpPr txBox="1"/>
          <p:nvPr/>
        </p:nvSpPr>
        <p:spPr>
          <a:xfrm>
            <a:off x="401850" y="6864975"/>
            <a:ext cx="17736300" cy="221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2200">
                <a:solidFill>
                  <a:srgbClr val="202122"/>
                </a:solidFill>
                <a:latin typeface="Inter"/>
                <a:ea typeface="Inter"/>
                <a:cs typeface="Inter"/>
                <a:sym typeface="Inter"/>
              </a:rPr>
              <a:t>Date: </a:t>
            </a:r>
            <a:r>
              <a:rPr lang="en-US" sz="2200">
                <a:solidFill>
                  <a:srgbClr val="202122"/>
                </a:solidFill>
                <a:latin typeface="Inter"/>
                <a:ea typeface="Inter"/>
                <a:cs typeface="Inter"/>
                <a:sym typeface="Inter"/>
              </a:rPr>
              <a:t>16</a:t>
            </a:r>
            <a:r>
              <a:rPr lang="en-US" sz="2200">
                <a:solidFill>
                  <a:srgbClr val="202122"/>
                </a:solidFill>
                <a:latin typeface="Inter"/>
                <a:ea typeface="Inter"/>
                <a:cs typeface="Inter"/>
                <a:sym typeface="Inter"/>
              </a:rPr>
              <a:t>16</a:t>
            </a:r>
            <a:endParaRPr b="1" sz="2200">
              <a:solidFill>
                <a:srgbClr val="202122"/>
              </a:solidFill>
              <a:latin typeface="Inter"/>
              <a:ea typeface="Inter"/>
              <a:cs typeface="Inter"/>
              <a:sym typeface="Inter"/>
            </a:endParaRPr>
          </a:p>
          <a:p>
            <a:pPr indent="0" lvl="0" marL="0" rtl="0" algn="l">
              <a:spcBef>
                <a:spcPts val="0"/>
              </a:spcBef>
              <a:spcAft>
                <a:spcPts val="0"/>
              </a:spcAft>
              <a:buNone/>
            </a:pPr>
            <a:r>
              <a:rPr b="1" lang="en-US" sz="2200">
                <a:solidFill>
                  <a:srgbClr val="202122"/>
                </a:solidFill>
                <a:latin typeface="Inter"/>
                <a:ea typeface="Inter"/>
                <a:cs typeface="Inter"/>
                <a:sym typeface="Inter"/>
              </a:rPr>
              <a:t>Source: </a:t>
            </a:r>
            <a:r>
              <a:rPr lang="en-US" sz="2200">
                <a:solidFill>
                  <a:srgbClr val="242424"/>
                </a:solidFill>
                <a:highlight>
                  <a:srgbClr val="FFFFFF"/>
                </a:highlight>
                <a:latin typeface="Inter"/>
                <a:ea typeface="Inter"/>
                <a:cs typeface="Inter"/>
                <a:sym typeface="Inter"/>
              </a:rPr>
              <a:t>Image of the City of Constantinople, Which the Turks Call Istanbul, Portrayed as it is in Reality.</a:t>
            </a:r>
            <a:r>
              <a:rPr lang="en-US" sz="2200">
                <a:solidFill>
                  <a:srgbClr val="202122"/>
                </a:solidFill>
                <a:highlight>
                  <a:srgbClr val="F8F9FA"/>
                </a:highlight>
                <a:latin typeface="Inter"/>
                <a:ea typeface="Inter"/>
                <a:cs typeface="Inter"/>
                <a:sym typeface="Inter"/>
              </a:rPr>
              <a:t> </a:t>
            </a:r>
            <a:endParaRPr b="1" sz="2200">
              <a:solidFill>
                <a:srgbClr val="202122"/>
              </a:solidFill>
              <a:latin typeface="Inter"/>
              <a:ea typeface="Inter"/>
              <a:cs typeface="Inter"/>
              <a:sym typeface="Inter"/>
            </a:endParaRPr>
          </a:p>
          <a:p>
            <a:pPr indent="0" lvl="0" marL="0" rtl="0" algn="l">
              <a:spcBef>
                <a:spcPts val="0"/>
              </a:spcBef>
              <a:spcAft>
                <a:spcPts val="0"/>
              </a:spcAft>
              <a:buNone/>
            </a:pPr>
            <a:r>
              <a:rPr b="1" lang="en-US" sz="2200">
                <a:solidFill>
                  <a:srgbClr val="202122"/>
                </a:solidFill>
                <a:latin typeface="Inter"/>
                <a:ea typeface="Inter"/>
                <a:cs typeface="Inter"/>
                <a:sym typeface="Inter"/>
              </a:rPr>
              <a:t>Author: </a:t>
            </a:r>
            <a:r>
              <a:rPr lang="en-US" sz="2200">
                <a:solidFill>
                  <a:srgbClr val="202122"/>
                </a:solidFill>
                <a:latin typeface="Inter"/>
                <a:ea typeface="Inter"/>
                <a:cs typeface="Inter"/>
                <a:sym typeface="Inter"/>
              </a:rPr>
              <a:t>Pieter van den Keere</a:t>
            </a:r>
            <a:endParaRPr b="1" sz="2200">
              <a:solidFill>
                <a:srgbClr val="202122"/>
              </a:solidFill>
              <a:latin typeface="Inter"/>
              <a:ea typeface="Inter"/>
              <a:cs typeface="Inter"/>
              <a:sym typeface="Inter"/>
            </a:endParaRPr>
          </a:p>
          <a:p>
            <a:pPr indent="0" lvl="0" marL="0" rtl="0" algn="l">
              <a:spcBef>
                <a:spcPts val="0"/>
              </a:spcBef>
              <a:spcAft>
                <a:spcPts val="0"/>
              </a:spcAft>
              <a:buNone/>
            </a:pPr>
            <a:r>
              <a:rPr b="1" lang="en-US" sz="2200">
                <a:solidFill>
                  <a:srgbClr val="202122"/>
                </a:solidFill>
                <a:latin typeface="Inter"/>
                <a:ea typeface="Inter"/>
                <a:cs typeface="Inter"/>
                <a:sym typeface="Inter"/>
              </a:rPr>
              <a:t>Description: </a:t>
            </a:r>
            <a:r>
              <a:rPr lang="en-US" sz="2200">
                <a:solidFill>
                  <a:srgbClr val="242424"/>
                </a:solidFill>
                <a:highlight>
                  <a:srgbClr val="FFFFFF"/>
                </a:highlight>
                <a:latin typeface="Inter"/>
                <a:ea typeface="Inter"/>
                <a:cs typeface="Inter"/>
                <a:sym typeface="Inter"/>
              </a:rPr>
              <a:t>This panoramic view of Constantinople is from the collection of cityscapes and broadsheets that once belonged to the Swedish statesman Count Magnus Gabriel De la Gardie. Numerous mosques, monuments, and other landmarks are labeled in Latin.</a:t>
            </a:r>
            <a:endParaRPr sz="2200">
              <a:solidFill>
                <a:srgbClr val="202122"/>
              </a:solidFill>
              <a:latin typeface="Inter"/>
              <a:ea typeface="Inter"/>
              <a:cs typeface="Inter"/>
              <a:sym typeface="Inter"/>
            </a:endParaRPr>
          </a:p>
          <a:p>
            <a:pPr indent="0" lvl="0" marL="0" rtl="0" algn="l">
              <a:spcBef>
                <a:spcPts val="0"/>
              </a:spcBef>
              <a:spcAft>
                <a:spcPts val="0"/>
              </a:spcAft>
              <a:buNone/>
            </a:pPr>
            <a:r>
              <a:rPr lang="en-US" sz="2200">
                <a:solidFill>
                  <a:srgbClr val="202122"/>
                </a:solidFill>
                <a:highlight>
                  <a:srgbClr val="F9F9F9"/>
                </a:highlight>
                <a:latin typeface="Inter"/>
                <a:ea typeface="Inter"/>
                <a:cs typeface="Inter"/>
                <a:sym typeface="Inter"/>
              </a:rPr>
              <a:t>Public Domain</a:t>
            </a:r>
            <a:endParaRPr sz="2200">
              <a:solidFill>
                <a:srgbClr val="202122"/>
              </a:solidFill>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grpSp>
        <p:nvGrpSpPr>
          <p:cNvPr id="290" name="Google Shape;290;p30"/>
          <p:cNvGrpSpPr/>
          <p:nvPr/>
        </p:nvGrpSpPr>
        <p:grpSpPr>
          <a:xfrm>
            <a:off x="15859155" y="-98041"/>
            <a:ext cx="1562625" cy="1771271"/>
            <a:chOff x="0" y="-130721"/>
            <a:chExt cx="2083500" cy="2361695"/>
          </a:xfrm>
        </p:grpSpPr>
        <p:grpSp>
          <p:nvGrpSpPr>
            <p:cNvPr id="291" name="Google Shape;291;p30"/>
            <p:cNvGrpSpPr/>
            <p:nvPr/>
          </p:nvGrpSpPr>
          <p:grpSpPr>
            <a:xfrm>
              <a:off x="75599" y="-130721"/>
              <a:ext cx="1932614" cy="2361695"/>
              <a:chOff x="0" y="-47625"/>
              <a:chExt cx="704100" cy="860425"/>
            </a:xfrm>
          </p:grpSpPr>
          <p:sp>
            <p:nvSpPr>
              <p:cNvPr id="292" name="Google Shape;292;p3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 name="Google Shape;293;p30"/>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94" name="Google Shape;294;p30"/>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5</a:t>
              </a:r>
              <a:endParaRPr>
                <a:solidFill>
                  <a:schemeClr val="lt1"/>
                </a:solidFill>
              </a:endParaRPr>
            </a:p>
          </p:txBody>
        </p:sp>
      </p:grpSp>
      <p:sp>
        <p:nvSpPr>
          <p:cNvPr id="295" name="Google Shape;295;p30"/>
          <p:cNvSpPr/>
          <p:nvPr/>
        </p:nvSpPr>
        <p:spPr>
          <a:xfrm>
            <a:off x="-1648907" y="-40227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96" name="Google Shape;296;p30"/>
          <p:cNvGrpSpPr/>
          <p:nvPr/>
        </p:nvGrpSpPr>
        <p:grpSpPr>
          <a:xfrm>
            <a:off x="-254016" y="9230009"/>
            <a:ext cx="18796043" cy="937448"/>
            <a:chOff x="204" y="0"/>
            <a:chExt cx="25061391" cy="1249931"/>
          </a:xfrm>
        </p:grpSpPr>
        <p:grpSp>
          <p:nvGrpSpPr>
            <p:cNvPr id="297" name="Google Shape;297;p30"/>
            <p:cNvGrpSpPr/>
            <p:nvPr/>
          </p:nvGrpSpPr>
          <p:grpSpPr>
            <a:xfrm rot="5400000">
              <a:off x="12002369" y="-11663474"/>
              <a:ext cx="1249931" cy="24576878"/>
              <a:chOff x="0" y="-38100"/>
              <a:chExt cx="246900" cy="4854692"/>
            </a:xfrm>
          </p:grpSpPr>
          <p:sp>
            <p:nvSpPr>
              <p:cNvPr id="298" name="Google Shape;298;p3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99" name="Google Shape;299;p30"/>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00" name="Google Shape;300;p30"/>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01" name="Google Shape;301;p3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02" name="Google Shape;302;p3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03" name="Google Shape;303;p30"/>
          <p:cNvSpPr txBox="1"/>
          <p:nvPr/>
        </p:nvSpPr>
        <p:spPr>
          <a:xfrm>
            <a:off x="1913100" y="455175"/>
            <a:ext cx="14461800" cy="11850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7699">
                <a:solidFill>
                  <a:srgbClr val="231F20"/>
                </a:solidFill>
                <a:latin typeface="Halant"/>
                <a:ea typeface="Halant"/>
                <a:cs typeface="Halant"/>
                <a:sym typeface="Halant"/>
              </a:rPr>
              <a:t>GALLERY WALK</a:t>
            </a:r>
            <a:endParaRPr sz="600"/>
          </a:p>
        </p:txBody>
      </p:sp>
      <p:sp>
        <p:nvSpPr>
          <p:cNvPr id="304" name="Google Shape;304;p30"/>
          <p:cNvSpPr txBox="1"/>
          <p:nvPr/>
        </p:nvSpPr>
        <p:spPr>
          <a:xfrm>
            <a:off x="10798650" y="2050959"/>
            <a:ext cx="6894600" cy="680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2700">
                <a:solidFill>
                  <a:schemeClr val="dk1"/>
                </a:solidFill>
                <a:latin typeface="Inter"/>
                <a:ea typeface="Inter"/>
                <a:cs typeface="Inter"/>
                <a:sym typeface="Inter"/>
              </a:rPr>
              <a:t>Step 1: </a:t>
            </a:r>
            <a:r>
              <a:rPr lang="en-US" sz="2700">
                <a:solidFill>
                  <a:schemeClr val="dk1"/>
                </a:solidFill>
                <a:latin typeface="Inter"/>
                <a:ea typeface="Inter"/>
                <a:cs typeface="Inter"/>
                <a:sym typeface="Inter"/>
              </a:rPr>
              <a:t>With your group, move to a station.</a:t>
            </a:r>
            <a:endParaRPr sz="2700">
              <a:solidFill>
                <a:schemeClr val="dk1"/>
              </a:solidFill>
              <a:latin typeface="Inter"/>
              <a:ea typeface="Inter"/>
              <a:cs typeface="Inter"/>
              <a:sym typeface="Inter"/>
            </a:endParaRPr>
          </a:p>
          <a:p>
            <a:pPr indent="0" lvl="0" marL="0" rtl="0" algn="l">
              <a:spcBef>
                <a:spcPts val="0"/>
              </a:spcBef>
              <a:spcAft>
                <a:spcPts val="0"/>
              </a:spcAft>
              <a:buNone/>
            </a:pPr>
            <a:r>
              <a:t/>
            </a:r>
            <a:endParaRPr sz="2700">
              <a:solidFill>
                <a:schemeClr val="dk1"/>
              </a:solidFill>
              <a:latin typeface="Inter"/>
              <a:ea typeface="Inter"/>
              <a:cs typeface="Inter"/>
              <a:sym typeface="Inter"/>
            </a:endParaRPr>
          </a:p>
          <a:p>
            <a:pPr indent="0" lvl="0" marL="0" rtl="0" algn="l">
              <a:spcBef>
                <a:spcPts val="0"/>
              </a:spcBef>
              <a:spcAft>
                <a:spcPts val="0"/>
              </a:spcAft>
              <a:buNone/>
            </a:pPr>
            <a:r>
              <a:rPr b="1" lang="en-US" sz="2700">
                <a:solidFill>
                  <a:schemeClr val="dk1"/>
                </a:solidFill>
                <a:latin typeface="Inter"/>
                <a:ea typeface="Inter"/>
                <a:cs typeface="Inter"/>
                <a:sym typeface="Inter"/>
              </a:rPr>
              <a:t>Step 2: </a:t>
            </a:r>
            <a:r>
              <a:rPr lang="en-US" sz="2700">
                <a:solidFill>
                  <a:schemeClr val="dk1"/>
                </a:solidFill>
                <a:latin typeface="Inter"/>
                <a:ea typeface="Inter"/>
                <a:cs typeface="Inter"/>
                <a:sym typeface="Inter"/>
              </a:rPr>
              <a:t>Read the source.</a:t>
            </a:r>
            <a:endParaRPr sz="2700">
              <a:solidFill>
                <a:schemeClr val="dk1"/>
              </a:solidFill>
              <a:latin typeface="Inter"/>
              <a:ea typeface="Inter"/>
              <a:cs typeface="Inter"/>
              <a:sym typeface="Inter"/>
            </a:endParaRPr>
          </a:p>
          <a:p>
            <a:pPr indent="0" lvl="0" marL="0" rtl="0" algn="l">
              <a:spcBef>
                <a:spcPts val="0"/>
              </a:spcBef>
              <a:spcAft>
                <a:spcPts val="0"/>
              </a:spcAft>
              <a:buNone/>
            </a:pPr>
            <a:r>
              <a:t/>
            </a:r>
            <a:endParaRPr sz="2700">
              <a:solidFill>
                <a:schemeClr val="dk1"/>
              </a:solidFill>
              <a:latin typeface="Inter"/>
              <a:ea typeface="Inter"/>
              <a:cs typeface="Inter"/>
              <a:sym typeface="Inter"/>
            </a:endParaRPr>
          </a:p>
          <a:p>
            <a:pPr indent="0" lvl="0" marL="0" rtl="0" algn="l">
              <a:spcBef>
                <a:spcPts val="0"/>
              </a:spcBef>
              <a:spcAft>
                <a:spcPts val="0"/>
              </a:spcAft>
              <a:buNone/>
            </a:pPr>
            <a:r>
              <a:rPr b="1" lang="en-US" sz="2700">
                <a:solidFill>
                  <a:schemeClr val="dk1"/>
                </a:solidFill>
                <a:latin typeface="Inter"/>
                <a:ea typeface="Inter"/>
                <a:cs typeface="Inter"/>
                <a:sym typeface="Inter"/>
              </a:rPr>
              <a:t>Step 3: </a:t>
            </a:r>
            <a:r>
              <a:rPr lang="en-US" sz="2700">
                <a:solidFill>
                  <a:schemeClr val="dk1"/>
                </a:solidFill>
                <a:latin typeface="Inter"/>
                <a:ea typeface="Inter"/>
                <a:cs typeface="Inter"/>
                <a:sym typeface="Inter"/>
              </a:rPr>
              <a:t>Answer the questions.</a:t>
            </a:r>
            <a:endParaRPr sz="2700">
              <a:solidFill>
                <a:schemeClr val="dk1"/>
              </a:solidFill>
              <a:latin typeface="Inter"/>
              <a:ea typeface="Inter"/>
              <a:cs typeface="Inter"/>
              <a:sym typeface="Inter"/>
            </a:endParaRPr>
          </a:p>
          <a:p>
            <a:pPr indent="0" lvl="0" marL="0" rtl="0" algn="l">
              <a:spcBef>
                <a:spcPts val="0"/>
              </a:spcBef>
              <a:spcAft>
                <a:spcPts val="0"/>
              </a:spcAft>
              <a:buNone/>
            </a:pPr>
            <a:r>
              <a:t/>
            </a:r>
            <a:endParaRPr sz="2700">
              <a:solidFill>
                <a:schemeClr val="dk1"/>
              </a:solidFill>
              <a:latin typeface="Inter"/>
              <a:ea typeface="Inter"/>
              <a:cs typeface="Inter"/>
              <a:sym typeface="Inter"/>
            </a:endParaRPr>
          </a:p>
          <a:p>
            <a:pPr indent="0" lvl="0" marL="0" rtl="0" algn="l">
              <a:spcBef>
                <a:spcPts val="0"/>
              </a:spcBef>
              <a:spcAft>
                <a:spcPts val="0"/>
              </a:spcAft>
              <a:buNone/>
            </a:pPr>
            <a:r>
              <a:rPr b="1" lang="en-US" sz="2700">
                <a:solidFill>
                  <a:schemeClr val="dk1"/>
                </a:solidFill>
                <a:latin typeface="Inter"/>
                <a:ea typeface="Inter"/>
                <a:cs typeface="Inter"/>
                <a:sym typeface="Inter"/>
              </a:rPr>
              <a:t>Note: </a:t>
            </a:r>
            <a:r>
              <a:rPr lang="en-US" sz="2700">
                <a:solidFill>
                  <a:schemeClr val="dk1"/>
                </a:solidFill>
                <a:latin typeface="Inter"/>
                <a:ea typeface="Inter"/>
                <a:cs typeface="Inter"/>
                <a:sym typeface="Inter"/>
              </a:rPr>
              <a:t>Each source will address at least one of the following topics. After analyzing each source, you will determine which topics were addressed.</a:t>
            </a:r>
            <a:endParaRPr sz="2700">
              <a:solidFill>
                <a:schemeClr val="dk1"/>
              </a:solidFill>
              <a:latin typeface="Inter"/>
              <a:ea typeface="Inter"/>
              <a:cs typeface="Inter"/>
              <a:sym typeface="Inter"/>
            </a:endParaRPr>
          </a:p>
          <a:p>
            <a:pPr indent="-381000" lvl="0" marL="914400" rtl="0" algn="l">
              <a:spcBef>
                <a:spcPts val="0"/>
              </a:spcBef>
              <a:spcAft>
                <a:spcPts val="0"/>
              </a:spcAft>
              <a:buClr>
                <a:schemeClr val="dk1"/>
              </a:buClr>
              <a:buSzPts val="2400"/>
              <a:buFont typeface="Inter"/>
              <a:buAutoNum type="arabicParenR"/>
            </a:pPr>
            <a:r>
              <a:rPr lang="en-US" sz="2400">
                <a:solidFill>
                  <a:schemeClr val="dk1"/>
                </a:solidFill>
                <a:latin typeface="Inter"/>
                <a:ea typeface="Inter"/>
                <a:cs typeface="Inter"/>
                <a:sym typeface="Inter"/>
              </a:rPr>
              <a:t>Trade</a:t>
            </a:r>
            <a:endParaRPr sz="2400">
              <a:solidFill>
                <a:schemeClr val="dk1"/>
              </a:solidFill>
              <a:latin typeface="Inter"/>
              <a:ea typeface="Inter"/>
              <a:cs typeface="Inter"/>
              <a:sym typeface="Inter"/>
            </a:endParaRPr>
          </a:p>
          <a:p>
            <a:pPr indent="-381000" lvl="0" marL="914400" rtl="0" algn="l">
              <a:spcBef>
                <a:spcPts val="0"/>
              </a:spcBef>
              <a:spcAft>
                <a:spcPts val="0"/>
              </a:spcAft>
              <a:buClr>
                <a:schemeClr val="dk1"/>
              </a:buClr>
              <a:buSzPts val="2400"/>
              <a:buFont typeface="Inter"/>
              <a:buAutoNum type="arabicParenR"/>
            </a:pPr>
            <a:r>
              <a:rPr lang="en-US" sz="2400">
                <a:solidFill>
                  <a:schemeClr val="dk1"/>
                </a:solidFill>
                <a:latin typeface="Inter"/>
                <a:ea typeface="Inter"/>
                <a:cs typeface="Inter"/>
                <a:sym typeface="Inter"/>
              </a:rPr>
              <a:t>Education</a:t>
            </a:r>
            <a:endParaRPr sz="2400">
              <a:solidFill>
                <a:schemeClr val="dk1"/>
              </a:solidFill>
              <a:latin typeface="Inter"/>
              <a:ea typeface="Inter"/>
              <a:cs typeface="Inter"/>
              <a:sym typeface="Inter"/>
            </a:endParaRPr>
          </a:p>
          <a:p>
            <a:pPr indent="-381000" lvl="0" marL="914400" rtl="0" algn="l">
              <a:spcBef>
                <a:spcPts val="0"/>
              </a:spcBef>
              <a:spcAft>
                <a:spcPts val="0"/>
              </a:spcAft>
              <a:buClr>
                <a:schemeClr val="dk1"/>
              </a:buClr>
              <a:buSzPts val="2400"/>
              <a:buFont typeface="Inter"/>
              <a:buAutoNum type="arabicParenR"/>
            </a:pPr>
            <a:r>
              <a:rPr lang="en-US" sz="2400">
                <a:solidFill>
                  <a:schemeClr val="dk1"/>
                </a:solidFill>
                <a:latin typeface="Inter"/>
                <a:ea typeface="Inter"/>
                <a:cs typeface="Inter"/>
                <a:sym typeface="Inter"/>
              </a:rPr>
              <a:t>Religion</a:t>
            </a:r>
            <a:endParaRPr sz="2400">
              <a:solidFill>
                <a:schemeClr val="dk1"/>
              </a:solidFill>
              <a:latin typeface="Inter"/>
              <a:ea typeface="Inter"/>
              <a:cs typeface="Inter"/>
              <a:sym typeface="Inter"/>
            </a:endParaRPr>
          </a:p>
          <a:p>
            <a:pPr indent="-381000" lvl="0" marL="914400" rtl="0" algn="l">
              <a:spcBef>
                <a:spcPts val="0"/>
              </a:spcBef>
              <a:spcAft>
                <a:spcPts val="0"/>
              </a:spcAft>
              <a:buClr>
                <a:schemeClr val="dk1"/>
              </a:buClr>
              <a:buSzPts val="2400"/>
              <a:buFont typeface="Inter"/>
              <a:buAutoNum type="arabicParenR"/>
            </a:pPr>
            <a:r>
              <a:rPr lang="en-US" sz="2400">
                <a:solidFill>
                  <a:schemeClr val="dk1"/>
                </a:solidFill>
                <a:latin typeface="Inter"/>
                <a:ea typeface="Inter"/>
                <a:cs typeface="Inter"/>
                <a:sym typeface="Inter"/>
              </a:rPr>
              <a:t>Governance</a:t>
            </a:r>
            <a:endParaRPr sz="2400">
              <a:solidFill>
                <a:schemeClr val="dk1"/>
              </a:solidFill>
              <a:latin typeface="Inter"/>
              <a:ea typeface="Inter"/>
              <a:cs typeface="Inter"/>
              <a:sym typeface="Inter"/>
            </a:endParaRPr>
          </a:p>
        </p:txBody>
      </p:sp>
      <p:pic>
        <p:nvPicPr>
          <p:cNvPr id="305" name="Google Shape;305;p30"/>
          <p:cNvPicPr preferRelativeResize="0"/>
          <p:nvPr/>
        </p:nvPicPr>
        <p:blipFill>
          <a:blip r:embed="rId4">
            <a:alphaModFix/>
          </a:blip>
          <a:stretch>
            <a:fillRect/>
          </a:stretch>
        </p:blipFill>
        <p:spPr>
          <a:xfrm>
            <a:off x="399300" y="2383373"/>
            <a:ext cx="10097626" cy="567991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