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9.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59"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Lst>
  <p:sldSz cy="10058400" cx="7772400"/>
  <p:notesSz cx="6858000" cy="9144000"/>
  <p:embeddedFontLst>
    <p:embeddedFont>
      <p:font typeface="Halant"/>
      <p:regular r:id="rId17"/>
      <p:bold r:id="rId18"/>
    </p:embeddedFont>
    <p:embeddedFont>
      <p:font typeface="Inter SemiBold"/>
      <p:regular r:id="rId19"/>
      <p:bold r:id="rId20"/>
      <p:italic r:id="rId21"/>
      <p:boldItalic r:id="rId22"/>
    </p:embeddedFont>
    <p:embeddedFont>
      <p:font typeface="Inter"/>
      <p:regular r:id="rId23"/>
      <p:bold r:id="rId24"/>
      <p:italic r:id="rId25"/>
      <p:boldItalic r:id="rId26"/>
    </p:embeddedFont>
    <p:embeddedFont>
      <p:font typeface="Plus Jakarta Sans Medium"/>
      <p:regular r:id="rId27"/>
      <p:bold r:id="rId28"/>
      <p:italic r:id="rId29"/>
      <p:boldItalic r:id="rId30"/>
    </p:embeddedFont>
    <p:embeddedFont>
      <p:font typeface="Inter Medium"/>
      <p:regular r:id="rId31"/>
      <p:bold r:id="rId32"/>
      <p:italic r:id="rId33"/>
      <p:boldItalic r:id="rId34"/>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3168">
          <p15:clr>
            <a:srgbClr val="A4A3A4"/>
          </p15:clr>
        </p15:guide>
        <p15:guide id="2" pos="2448">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CE40EEB6-1C25-4A1A-88A0-2D4625E55EFD}">
  <a:tblStyle styleId="{CE40EEB6-1C25-4A1A-88A0-2D4625E55EFD}" styleName="Table_0">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3168" orient="horz"/>
        <p:guide pos="2448"/>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font" Target="fonts/InterSemiBold-bold.fntdata"/><Relationship Id="rId22" Type="http://schemas.openxmlformats.org/officeDocument/2006/relationships/font" Target="fonts/InterSemiBold-boldItalic.fntdata"/><Relationship Id="rId21" Type="http://schemas.openxmlformats.org/officeDocument/2006/relationships/font" Target="fonts/InterSemiBold-italic.fntdata"/><Relationship Id="rId24" Type="http://schemas.openxmlformats.org/officeDocument/2006/relationships/font" Target="fonts/Inter-bold.fntdata"/><Relationship Id="rId23" Type="http://schemas.openxmlformats.org/officeDocument/2006/relationships/font" Target="fonts/Inter-regular.fntdata"/><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3.xml"/><Relationship Id="rId26" Type="http://schemas.openxmlformats.org/officeDocument/2006/relationships/font" Target="fonts/Inter-boldItalic.fntdata"/><Relationship Id="rId25" Type="http://schemas.openxmlformats.org/officeDocument/2006/relationships/font" Target="fonts/Inter-italic.fntdata"/><Relationship Id="rId28" Type="http://schemas.openxmlformats.org/officeDocument/2006/relationships/font" Target="fonts/PlusJakartaSansMedium-bold.fntdata"/><Relationship Id="rId27" Type="http://schemas.openxmlformats.org/officeDocument/2006/relationships/font" Target="fonts/PlusJakartaSansMedium-regular.fntdata"/><Relationship Id="rId5" Type="http://schemas.openxmlformats.org/officeDocument/2006/relationships/slideMaster" Target="slideMasters/slideMaster1.xml"/><Relationship Id="rId6" Type="http://schemas.openxmlformats.org/officeDocument/2006/relationships/notesMaster" Target="notesMasters/notesMaster1.xml"/><Relationship Id="rId29" Type="http://schemas.openxmlformats.org/officeDocument/2006/relationships/font" Target="fonts/PlusJakartaSansMedium-italic.fntdata"/><Relationship Id="rId7" Type="http://schemas.openxmlformats.org/officeDocument/2006/relationships/slide" Target="slides/slide1.xml"/><Relationship Id="rId8" Type="http://schemas.openxmlformats.org/officeDocument/2006/relationships/slide" Target="slides/slide2.xml"/><Relationship Id="rId31" Type="http://schemas.openxmlformats.org/officeDocument/2006/relationships/font" Target="fonts/InterMedium-regular.fntdata"/><Relationship Id="rId30" Type="http://schemas.openxmlformats.org/officeDocument/2006/relationships/font" Target="fonts/PlusJakartaSansMedium-boldItalic.fntdata"/><Relationship Id="rId11" Type="http://schemas.openxmlformats.org/officeDocument/2006/relationships/slide" Target="slides/slide5.xml"/><Relationship Id="rId33" Type="http://schemas.openxmlformats.org/officeDocument/2006/relationships/font" Target="fonts/InterMedium-italic.fntdata"/><Relationship Id="rId10" Type="http://schemas.openxmlformats.org/officeDocument/2006/relationships/slide" Target="slides/slide4.xml"/><Relationship Id="rId32" Type="http://schemas.openxmlformats.org/officeDocument/2006/relationships/font" Target="fonts/InterMedium-bold.fntdata"/><Relationship Id="rId13" Type="http://schemas.openxmlformats.org/officeDocument/2006/relationships/slide" Target="slides/slide7.xml"/><Relationship Id="rId12" Type="http://schemas.openxmlformats.org/officeDocument/2006/relationships/slide" Target="slides/slide6.xml"/><Relationship Id="rId34" Type="http://schemas.openxmlformats.org/officeDocument/2006/relationships/font" Target="fonts/InterMedium-boldItalic.fntdata"/><Relationship Id="rId15" Type="http://schemas.openxmlformats.org/officeDocument/2006/relationships/slide" Target="slides/slide9.xml"/><Relationship Id="rId14" Type="http://schemas.openxmlformats.org/officeDocument/2006/relationships/slide" Target="slides/slide8.xml"/><Relationship Id="rId17" Type="http://schemas.openxmlformats.org/officeDocument/2006/relationships/font" Target="fonts/Halant-regular.fntdata"/><Relationship Id="rId16" Type="http://schemas.openxmlformats.org/officeDocument/2006/relationships/slide" Target="slides/slide10.xml"/><Relationship Id="rId19" Type="http://schemas.openxmlformats.org/officeDocument/2006/relationships/font" Target="fonts/InterSemiBold-regular.fntdata"/><Relationship Id="rId18" Type="http://schemas.openxmlformats.org/officeDocument/2006/relationships/font" Target="fonts/Halant-bold.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 name="Shape 50"/>
        <p:cNvGrpSpPr/>
        <p:nvPr/>
      </p:nvGrpSpPr>
      <p:grpSpPr>
        <a:xfrm>
          <a:off x="0" y="0"/>
          <a:ext cx="0" cy="0"/>
          <a:chOff x="0" y="0"/>
          <a:chExt cx="0" cy="0"/>
        </a:xfrm>
      </p:grpSpPr>
      <p:sp>
        <p:nvSpPr>
          <p:cNvPr id="51" name="Google Shape;51;g3062e887824_0_72: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52" name="Google Shape;52;g3062e887824_0_7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0" name="Shape 160"/>
        <p:cNvGrpSpPr/>
        <p:nvPr/>
      </p:nvGrpSpPr>
      <p:grpSpPr>
        <a:xfrm>
          <a:off x="0" y="0"/>
          <a:ext cx="0" cy="0"/>
          <a:chOff x="0" y="0"/>
          <a:chExt cx="0" cy="0"/>
        </a:xfrm>
      </p:grpSpPr>
      <p:sp>
        <p:nvSpPr>
          <p:cNvPr id="161" name="Google Shape;161;g2d631b82e52_0_1:notes"/>
          <p:cNvSpPr/>
          <p:nvPr>
            <p:ph idx="2" type="sldImg"/>
          </p:nvPr>
        </p:nvSpPr>
        <p:spPr>
          <a:xfrm>
            <a:off x="2104481"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62" name="Google Shape;162;g2d631b82e52_0_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2" name="Shape 62"/>
        <p:cNvGrpSpPr/>
        <p:nvPr/>
      </p:nvGrpSpPr>
      <p:grpSpPr>
        <a:xfrm>
          <a:off x="0" y="0"/>
          <a:ext cx="0" cy="0"/>
          <a:chOff x="0" y="0"/>
          <a:chExt cx="0" cy="0"/>
        </a:xfrm>
      </p:grpSpPr>
      <p:sp>
        <p:nvSpPr>
          <p:cNvPr id="63" name="Google Shape;63;g306dd5048c2_0_65: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64" name="Google Shape;64;g306dd5048c2_0_6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5" name="Shape 75"/>
        <p:cNvGrpSpPr/>
        <p:nvPr/>
      </p:nvGrpSpPr>
      <p:grpSpPr>
        <a:xfrm>
          <a:off x="0" y="0"/>
          <a:ext cx="0" cy="0"/>
          <a:chOff x="0" y="0"/>
          <a:chExt cx="0" cy="0"/>
        </a:xfrm>
      </p:grpSpPr>
      <p:sp>
        <p:nvSpPr>
          <p:cNvPr id="76" name="Google Shape;76;g307b2c90c69_0_6: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77" name="Google Shape;77;g307b2c90c69_0_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8" name="Shape 88"/>
        <p:cNvGrpSpPr/>
        <p:nvPr/>
      </p:nvGrpSpPr>
      <p:grpSpPr>
        <a:xfrm>
          <a:off x="0" y="0"/>
          <a:ext cx="0" cy="0"/>
          <a:chOff x="0" y="0"/>
          <a:chExt cx="0" cy="0"/>
        </a:xfrm>
      </p:grpSpPr>
      <p:sp>
        <p:nvSpPr>
          <p:cNvPr id="89" name="Google Shape;89;g307b2c90c69_0_21: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90" name="Google Shape;90;g307b2c90c69_0_2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1" name="Shape 101"/>
        <p:cNvGrpSpPr/>
        <p:nvPr/>
      </p:nvGrpSpPr>
      <p:grpSpPr>
        <a:xfrm>
          <a:off x="0" y="0"/>
          <a:ext cx="0" cy="0"/>
          <a:chOff x="0" y="0"/>
          <a:chExt cx="0" cy="0"/>
        </a:xfrm>
      </p:grpSpPr>
      <p:sp>
        <p:nvSpPr>
          <p:cNvPr id="102" name="Google Shape;102;g307b2c90c69_0_36: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03" name="Google Shape;103;g307b2c90c69_0_3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4" name="Shape 114"/>
        <p:cNvGrpSpPr/>
        <p:nvPr/>
      </p:nvGrpSpPr>
      <p:grpSpPr>
        <a:xfrm>
          <a:off x="0" y="0"/>
          <a:ext cx="0" cy="0"/>
          <a:chOff x="0" y="0"/>
          <a:chExt cx="0" cy="0"/>
        </a:xfrm>
      </p:grpSpPr>
      <p:sp>
        <p:nvSpPr>
          <p:cNvPr id="115" name="Google Shape;115;g306dd5048c2_0_15: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16" name="Google Shape;116;g306dd5048c2_0_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6" name="Shape 126"/>
        <p:cNvGrpSpPr/>
        <p:nvPr/>
      </p:nvGrpSpPr>
      <p:grpSpPr>
        <a:xfrm>
          <a:off x="0" y="0"/>
          <a:ext cx="0" cy="0"/>
          <a:chOff x="0" y="0"/>
          <a:chExt cx="0" cy="0"/>
        </a:xfrm>
      </p:grpSpPr>
      <p:sp>
        <p:nvSpPr>
          <p:cNvPr id="127" name="Google Shape;127;g306dd5048c2_0_82: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28" name="Google Shape;128;g306dd5048c2_0_8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7" name="Shape 137"/>
        <p:cNvGrpSpPr/>
        <p:nvPr/>
      </p:nvGrpSpPr>
      <p:grpSpPr>
        <a:xfrm>
          <a:off x="0" y="0"/>
          <a:ext cx="0" cy="0"/>
          <a:chOff x="0" y="0"/>
          <a:chExt cx="0" cy="0"/>
        </a:xfrm>
      </p:grpSpPr>
      <p:sp>
        <p:nvSpPr>
          <p:cNvPr id="138" name="Google Shape;138;g307b2c90c69_0_57: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39" name="Google Shape;139;g307b2c90c69_0_5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9" name="Shape 149"/>
        <p:cNvGrpSpPr/>
        <p:nvPr/>
      </p:nvGrpSpPr>
      <p:grpSpPr>
        <a:xfrm>
          <a:off x="0" y="0"/>
          <a:ext cx="0" cy="0"/>
          <a:chOff x="0" y="0"/>
          <a:chExt cx="0" cy="0"/>
        </a:xfrm>
      </p:grpSpPr>
      <p:sp>
        <p:nvSpPr>
          <p:cNvPr id="150" name="Google Shape;150;g307b2c90c69_0_95: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51" name="Google Shape;151;g307b2c90c69_0_9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264952" y="1456058"/>
            <a:ext cx="7242600" cy="4014000"/>
          </a:xfrm>
          <a:prstGeom prst="rect">
            <a:avLst/>
          </a:prstGeom>
        </p:spPr>
        <p:txBody>
          <a:bodyPr anchorCtr="0" anchor="b" bIns="96675" lIns="96675" spcFirstLastPara="1" rIns="96675" wrap="square" tIns="96675">
            <a:noAutofit/>
          </a:bodyPr>
          <a:lstStyle>
            <a:lvl1pPr lvl="0" algn="ctr">
              <a:spcBef>
                <a:spcPts val="0"/>
              </a:spcBef>
              <a:spcAft>
                <a:spcPts val="0"/>
              </a:spcAft>
              <a:buSzPts val="5500"/>
              <a:buNone/>
              <a:defRPr sz="5500"/>
            </a:lvl1pPr>
            <a:lvl2pPr lvl="1" algn="ctr">
              <a:spcBef>
                <a:spcPts val="0"/>
              </a:spcBef>
              <a:spcAft>
                <a:spcPts val="0"/>
              </a:spcAft>
              <a:buSzPts val="5500"/>
              <a:buNone/>
              <a:defRPr sz="5500"/>
            </a:lvl2pPr>
            <a:lvl3pPr lvl="2" algn="ctr">
              <a:spcBef>
                <a:spcPts val="0"/>
              </a:spcBef>
              <a:spcAft>
                <a:spcPts val="0"/>
              </a:spcAft>
              <a:buSzPts val="5500"/>
              <a:buNone/>
              <a:defRPr sz="5500"/>
            </a:lvl3pPr>
            <a:lvl4pPr lvl="3" algn="ctr">
              <a:spcBef>
                <a:spcPts val="0"/>
              </a:spcBef>
              <a:spcAft>
                <a:spcPts val="0"/>
              </a:spcAft>
              <a:buSzPts val="5500"/>
              <a:buNone/>
              <a:defRPr sz="5500"/>
            </a:lvl4pPr>
            <a:lvl5pPr lvl="4" algn="ctr">
              <a:spcBef>
                <a:spcPts val="0"/>
              </a:spcBef>
              <a:spcAft>
                <a:spcPts val="0"/>
              </a:spcAft>
              <a:buSzPts val="5500"/>
              <a:buNone/>
              <a:defRPr sz="5500"/>
            </a:lvl5pPr>
            <a:lvl6pPr lvl="5" algn="ctr">
              <a:spcBef>
                <a:spcPts val="0"/>
              </a:spcBef>
              <a:spcAft>
                <a:spcPts val="0"/>
              </a:spcAft>
              <a:buSzPts val="5500"/>
              <a:buNone/>
              <a:defRPr sz="5500"/>
            </a:lvl6pPr>
            <a:lvl7pPr lvl="6" algn="ctr">
              <a:spcBef>
                <a:spcPts val="0"/>
              </a:spcBef>
              <a:spcAft>
                <a:spcPts val="0"/>
              </a:spcAft>
              <a:buSzPts val="5500"/>
              <a:buNone/>
              <a:defRPr sz="5500"/>
            </a:lvl7pPr>
            <a:lvl8pPr lvl="7" algn="ctr">
              <a:spcBef>
                <a:spcPts val="0"/>
              </a:spcBef>
              <a:spcAft>
                <a:spcPts val="0"/>
              </a:spcAft>
              <a:buSzPts val="5500"/>
              <a:buNone/>
              <a:defRPr sz="5500"/>
            </a:lvl8pPr>
            <a:lvl9pPr lvl="8" algn="ctr">
              <a:spcBef>
                <a:spcPts val="0"/>
              </a:spcBef>
              <a:spcAft>
                <a:spcPts val="0"/>
              </a:spcAft>
              <a:buSzPts val="5500"/>
              <a:buNone/>
              <a:defRPr sz="5500"/>
            </a:lvl9pPr>
          </a:lstStyle>
          <a:p/>
        </p:txBody>
      </p:sp>
      <p:sp>
        <p:nvSpPr>
          <p:cNvPr id="11" name="Google Shape;11;p2"/>
          <p:cNvSpPr txBox="1"/>
          <p:nvPr>
            <p:ph idx="1" type="subTitle"/>
          </p:nvPr>
        </p:nvSpPr>
        <p:spPr>
          <a:xfrm>
            <a:off x="264945" y="5542289"/>
            <a:ext cx="7242600" cy="1550100"/>
          </a:xfrm>
          <a:prstGeom prst="rect">
            <a:avLst/>
          </a:prstGeom>
        </p:spPr>
        <p:txBody>
          <a:bodyPr anchorCtr="0" anchor="t" bIns="96675" lIns="96675" spcFirstLastPara="1" rIns="96675" wrap="square" tIns="96675">
            <a:noAutofit/>
          </a:bodyPr>
          <a:lstStyle>
            <a:lvl1pPr lvl="0" algn="ctr">
              <a:lnSpc>
                <a:spcPct val="100000"/>
              </a:lnSpc>
              <a:spcBef>
                <a:spcPts val="0"/>
              </a:spcBef>
              <a:spcAft>
                <a:spcPts val="0"/>
              </a:spcAft>
              <a:buSzPts val="3000"/>
              <a:buNone/>
              <a:defRPr sz="3000"/>
            </a:lvl1pPr>
            <a:lvl2pPr lvl="1" algn="ctr">
              <a:lnSpc>
                <a:spcPct val="100000"/>
              </a:lnSpc>
              <a:spcBef>
                <a:spcPts val="0"/>
              </a:spcBef>
              <a:spcAft>
                <a:spcPts val="0"/>
              </a:spcAft>
              <a:buSzPts val="3000"/>
              <a:buNone/>
              <a:defRPr sz="3000"/>
            </a:lvl2pPr>
            <a:lvl3pPr lvl="2" algn="ctr">
              <a:lnSpc>
                <a:spcPct val="100000"/>
              </a:lnSpc>
              <a:spcBef>
                <a:spcPts val="0"/>
              </a:spcBef>
              <a:spcAft>
                <a:spcPts val="0"/>
              </a:spcAft>
              <a:buSzPts val="3000"/>
              <a:buNone/>
              <a:defRPr sz="3000"/>
            </a:lvl3pPr>
            <a:lvl4pPr lvl="3" algn="ctr">
              <a:lnSpc>
                <a:spcPct val="100000"/>
              </a:lnSpc>
              <a:spcBef>
                <a:spcPts val="0"/>
              </a:spcBef>
              <a:spcAft>
                <a:spcPts val="0"/>
              </a:spcAft>
              <a:buSzPts val="3000"/>
              <a:buNone/>
              <a:defRPr sz="3000"/>
            </a:lvl4pPr>
            <a:lvl5pPr lvl="4" algn="ctr">
              <a:lnSpc>
                <a:spcPct val="100000"/>
              </a:lnSpc>
              <a:spcBef>
                <a:spcPts val="0"/>
              </a:spcBef>
              <a:spcAft>
                <a:spcPts val="0"/>
              </a:spcAft>
              <a:buSzPts val="3000"/>
              <a:buNone/>
              <a:defRPr sz="3000"/>
            </a:lvl5pPr>
            <a:lvl6pPr lvl="5" algn="ctr">
              <a:lnSpc>
                <a:spcPct val="100000"/>
              </a:lnSpc>
              <a:spcBef>
                <a:spcPts val="0"/>
              </a:spcBef>
              <a:spcAft>
                <a:spcPts val="0"/>
              </a:spcAft>
              <a:buSzPts val="3000"/>
              <a:buNone/>
              <a:defRPr sz="3000"/>
            </a:lvl6pPr>
            <a:lvl7pPr lvl="6" algn="ctr">
              <a:lnSpc>
                <a:spcPct val="100000"/>
              </a:lnSpc>
              <a:spcBef>
                <a:spcPts val="0"/>
              </a:spcBef>
              <a:spcAft>
                <a:spcPts val="0"/>
              </a:spcAft>
              <a:buSzPts val="3000"/>
              <a:buNone/>
              <a:defRPr sz="3000"/>
            </a:lvl7pPr>
            <a:lvl8pPr lvl="7" algn="ctr">
              <a:lnSpc>
                <a:spcPct val="100000"/>
              </a:lnSpc>
              <a:spcBef>
                <a:spcPts val="0"/>
              </a:spcBef>
              <a:spcAft>
                <a:spcPts val="0"/>
              </a:spcAft>
              <a:buSzPts val="3000"/>
              <a:buNone/>
              <a:defRPr sz="3000"/>
            </a:lvl8pPr>
            <a:lvl9pPr lvl="8" algn="ctr">
              <a:lnSpc>
                <a:spcPct val="100000"/>
              </a:lnSpc>
              <a:spcBef>
                <a:spcPts val="0"/>
              </a:spcBef>
              <a:spcAft>
                <a:spcPts val="0"/>
              </a:spcAft>
              <a:buSzPts val="3000"/>
              <a:buNone/>
              <a:defRPr sz="3000"/>
            </a:lvl9pPr>
          </a:lstStyle>
          <a:p/>
        </p:txBody>
      </p:sp>
      <p:sp>
        <p:nvSpPr>
          <p:cNvPr id="12" name="Google Shape;12;p2"/>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264945" y="2163089"/>
            <a:ext cx="7242600" cy="3839700"/>
          </a:xfrm>
          <a:prstGeom prst="rect">
            <a:avLst/>
          </a:prstGeom>
        </p:spPr>
        <p:txBody>
          <a:bodyPr anchorCtr="0" anchor="b" bIns="96675" lIns="96675" spcFirstLastPara="1" rIns="96675" wrap="square" tIns="96675">
            <a:noAutofit/>
          </a:bodyPr>
          <a:lstStyle>
            <a:lvl1pPr lvl="0" algn="ctr">
              <a:spcBef>
                <a:spcPts val="0"/>
              </a:spcBef>
              <a:spcAft>
                <a:spcPts val="0"/>
              </a:spcAft>
              <a:buSzPts val="12700"/>
              <a:buNone/>
              <a:defRPr sz="12700"/>
            </a:lvl1pPr>
            <a:lvl2pPr lvl="1" algn="ctr">
              <a:spcBef>
                <a:spcPts val="0"/>
              </a:spcBef>
              <a:spcAft>
                <a:spcPts val="0"/>
              </a:spcAft>
              <a:buSzPts val="12700"/>
              <a:buNone/>
              <a:defRPr sz="12700"/>
            </a:lvl2pPr>
            <a:lvl3pPr lvl="2" algn="ctr">
              <a:spcBef>
                <a:spcPts val="0"/>
              </a:spcBef>
              <a:spcAft>
                <a:spcPts val="0"/>
              </a:spcAft>
              <a:buSzPts val="12700"/>
              <a:buNone/>
              <a:defRPr sz="12700"/>
            </a:lvl3pPr>
            <a:lvl4pPr lvl="3" algn="ctr">
              <a:spcBef>
                <a:spcPts val="0"/>
              </a:spcBef>
              <a:spcAft>
                <a:spcPts val="0"/>
              </a:spcAft>
              <a:buSzPts val="12700"/>
              <a:buNone/>
              <a:defRPr sz="12700"/>
            </a:lvl4pPr>
            <a:lvl5pPr lvl="4" algn="ctr">
              <a:spcBef>
                <a:spcPts val="0"/>
              </a:spcBef>
              <a:spcAft>
                <a:spcPts val="0"/>
              </a:spcAft>
              <a:buSzPts val="12700"/>
              <a:buNone/>
              <a:defRPr sz="12700"/>
            </a:lvl5pPr>
            <a:lvl6pPr lvl="5" algn="ctr">
              <a:spcBef>
                <a:spcPts val="0"/>
              </a:spcBef>
              <a:spcAft>
                <a:spcPts val="0"/>
              </a:spcAft>
              <a:buSzPts val="12700"/>
              <a:buNone/>
              <a:defRPr sz="12700"/>
            </a:lvl6pPr>
            <a:lvl7pPr lvl="6" algn="ctr">
              <a:spcBef>
                <a:spcPts val="0"/>
              </a:spcBef>
              <a:spcAft>
                <a:spcPts val="0"/>
              </a:spcAft>
              <a:buSzPts val="12700"/>
              <a:buNone/>
              <a:defRPr sz="12700"/>
            </a:lvl7pPr>
            <a:lvl8pPr lvl="7" algn="ctr">
              <a:spcBef>
                <a:spcPts val="0"/>
              </a:spcBef>
              <a:spcAft>
                <a:spcPts val="0"/>
              </a:spcAft>
              <a:buSzPts val="12700"/>
              <a:buNone/>
              <a:defRPr sz="12700"/>
            </a:lvl8pPr>
            <a:lvl9pPr lvl="8" algn="ctr">
              <a:spcBef>
                <a:spcPts val="0"/>
              </a:spcBef>
              <a:spcAft>
                <a:spcPts val="0"/>
              </a:spcAft>
              <a:buSzPts val="12700"/>
              <a:buNone/>
              <a:defRPr sz="12700"/>
            </a:lvl9pPr>
          </a:lstStyle>
          <a:p>
            <a:r>
              <a:t>xx%</a:t>
            </a:r>
          </a:p>
        </p:txBody>
      </p:sp>
      <p:sp>
        <p:nvSpPr>
          <p:cNvPr id="46" name="Google Shape;46;p11"/>
          <p:cNvSpPr txBox="1"/>
          <p:nvPr>
            <p:ph idx="1" type="body"/>
          </p:nvPr>
        </p:nvSpPr>
        <p:spPr>
          <a:xfrm>
            <a:off x="264945" y="6164351"/>
            <a:ext cx="7242600" cy="2543700"/>
          </a:xfrm>
          <a:prstGeom prst="rect">
            <a:avLst/>
          </a:prstGeom>
        </p:spPr>
        <p:txBody>
          <a:bodyPr anchorCtr="0" anchor="t" bIns="96675" lIns="96675" spcFirstLastPara="1" rIns="96675" wrap="square" tIns="96675">
            <a:noAutofit/>
          </a:bodyPr>
          <a:lstStyle>
            <a:lvl1pPr indent="-349250" lvl="0" marL="457200" algn="ctr">
              <a:spcBef>
                <a:spcPts val="0"/>
              </a:spcBef>
              <a:spcAft>
                <a:spcPts val="0"/>
              </a:spcAft>
              <a:buSzPts val="1900"/>
              <a:buChar char="●"/>
              <a:defRPr/>
            </a:lvl1pPr>
            <a:lvl2pPr indent="-323850" lvl="1" marL="914400" algn="ctr">
              <a:spcBef>
                <a:spcPts val="1700"/>
              </a:spcBef>
              <a:spcAft>
                <a:spcPts val="0"/>
              </a:spcAft>
              <a:buSzPts val="1500"/>
              <a:buChar char="○"/>
              <a:defRPr/>
            </a:lvl2pPr>
            <a:lvl3pPr indent="-323850" lvl="2" marL="1371600" algn="ctr">
              <a:spcBef>
                <a:spcPts val="1700"/>
              </a:spcBef>
              <a:spcAft>
                <a:spcPts val="0"/>
              </a:spcAft>
              <a:buSzPts val="1500"/>
              <a:buChar char="■"/>
              <a:defRPr/>
            </a:lvl3pPr>
            <a:lvl4pPr indent="-323850" lvl="3" marL="1828800" algn="ctr">
              <a:spcBef>
                <a:spcPts val="1700"/>
              </a:spcBef>
              <a:spcAft>
                <a:spcPts val="0"/>
              </a:spcAft>
              <a:buSzPts val="1500"/>
              <a:buChar char="●"/>
              <a:defRPr/>
            </a:lvl4pPr>
            <a:lvl5pPr indent="-323850" lvl="4" marL="2286000" algn="ctr">
              <a:spcBef>
                <a:spcPts val="1700"/>
              </a:spcBef>
              <a:spcAft>
                <a:spcPts val="0"/>
              </a:spcAft>
              <a:buSzPts val="1500"/>
              <a:buChar char="○"/>
              <a:defRPr/>
            </a:lvl5pPr>
            <a:lvl6pPr indent="-323850" lvl="5" marL="2743200" algn="ctr">
              <a:spcBef>
                <a:spcPts val="1700"/>
              </a:spcBef>
              <a:spcAft>
                <a:spcPts val="0"/>
              </a:spcAft>
              <a:buSzPts val="1500"/>
              <a:buChar char="■"/>
              <a:defRPr/>
            </a:lvl6pPr>
            <a:lvl7pPr indent="-323850" lvl="6" marL="3200400" algn="ctr">
              <a:spcBef>
                <a:spcPts val="1700"/>
              </a:spcBef>
              <a:spcAft>
                <a:spcPts val="0"/>
              </a:spcAft>
              <a:buSzPts val="1500"/>
              <a:buChar char="●"/>
              <a:defRPr/>
            </a:lvl7pPr>
            <a:lvl8pPr indent="-323850" lvl="7" marL="3657600" algn="ctr">
              <a:spcBef>
                <a:spcPts val="1700"/>
              </a:spcBef>
              <a:spcAft>
                <a:spcPts val="0"/>
              </a:spcAft>
              <a:buSzPts val="1500"/>
              <a:buChar char="○"/>
              <a:defRPr/>
            </a:lvl8pPr>
            <a:lvl9pPr indent="-323850" lvl="8" marL="4114800" algn="ctr">
              <a:spcBef>
                <a:spcPts val="1700"/>
              </a:spcBef>
              <a:spcAft>
                <a:spcPts val="1700"/>
              </a:spcAft>
              <a:buSzPts val="1500"/>
              <a:buChar char="■"/>
              <a:defRPr/>
            </a:lvl9pPr>
          </a:lstStyle>
          <a:p/>
        </p:txBody>
      </p:sp>
      <p:sp>
        <p:nvSpPr>
          <p:cNvPr id="47" name="Google Shape;47;p11"/>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264945" y="4206107"/>
            <a:ext cx="7242600" cy="1646100"/>
          </a:xfrm>
          <a:prstGeom prst="rect">
            <a:avLst/>
          </a:prstGeom>
        </p:spPr>
        <p:txBody>
          <a:bodyPr anchorCtr="0" anchor="ctr" bIns="96675" lIns="96675" spcFirstLastPara="1" rIns="96675" wrap="square" tIns="96675">
            <a:noAutofit/>
          </a:bodyPr>
          <a:lstStyle>
            <a:lvl1pPr lvl="0" algn="ctr">
              <a:spcBef>
                <a:spcPts val="0"/>
              </a:spcBef>
              <a:spcAft>
                <a:spcPts val="0"/>
              </a:spcAft>
              <a:buSzPts val="3800"/>
              <a:buNone/>
              <a:defRPr sz="3800"/>
            </a:lvl1pPr>
            <a:lvl2pPr lvl="1" algn="ctr">
              <a:spcBef>
                <a:spcPts val="0"/>
              </a:spcBef>
              <a:spcAft>
                <a:spcPts val="0"/>
              </a:spcAft>
              <a:buSzPts val="3800"/>
              <a:buNone/>
              <a:defRPr sz="3800"/>
            </a:lvl2pPr>
            <a:lvl3pPr lvl="2" algn="ctr">
              <a:spcBef>
                <a:spcPts val="0"/>
              </a:spcBef>
              <a:spcAft>
                <a:spcPts val="0"/>
              </a:spcAft>
              <a:buSzPts val="3800"/>
              <a:buNone/>
              <a:defRPr sz="3800"/>
            </a:lvl3pPr>
            <a:lvl4pPr lvl="3" algn="ctr">
              <a:spcBef>
                <a:spcPts val="0"/>
              </a:spcBef>
              <a:spcAft>
                <a:spcPts val="0"/>
              </a:spcAft>
              <a:buSzPts val="3800"/>
              <a:buNone/>
              <a:defRPr sz="3800"/>
            </a:lvl4pPr>
            <a:lvl5pPr lvl="4" algn="ctr">
              <a:spcBef>
                <a:spcPts val="0"/>
              </a:spcBef>
              <a:spcAft>
                <a:spcPts val="0"/>
              </a:spcAft>
              <a:buSzPts val="3800"/>
              <a:buNone/>
              <a:defRPr sz="3800"/>
            </a:lvl5pPr>
            <a:lvl6pPr lvl="5" algn="ctr">
              <a:spcBef>
                <a:spcPts val="0"/>
              </a:spcBef>
              <a:spcAft>
                <a:spcPts val="0"/>
              </a:spcAft>
              <a:buSzPts val="3800"/>
              <a:buNone/>
              <a:defRPr sz="3800"/>
            </a:lvl6pPr>
            <a:lvl7pPr lvl="6" algn="ctr">
              <a:spcBef>
                <a:spcPts val="0"/>
              </a:spcBef>
              <a:spcAft>
                <a:spcPts val="0"/>
              </a:spcAft>
              <a:buSzPts val="3800"/>
              <a:buNone/>
              <a:defRPr sz="3800"/>
            </a:lvl7pPr>
            <a:lvl8pPr lvl="7" algn="ctr">
              <a:spcBef>
                <a:spcPts val="0"/>
              </a:spcBef>
              <a:spcAft>
                <a:spcPts val="0"/>
              </a:spcAft>
              <a:buSzPts val="3800"/>
              <a:buNone/>
              <a:defRPr sz="3800"/>
            </a:lvl8pPr>
            <a:lvl9pPr lvl="8" algn="ctr">
              <a:spcBef>
                <a:spcPts val="0"/>
              </a:spcBef>
              <a:spcAft>
                <a:spcPts val="0"/>
              </a:spcAft>
              <a:buSzPts val="3800"/>
              <a:buNone/>
              <a:defRPr sz="3800"/>
            </a:lvl9pPr>
          </a:lstStyle>
          <a:p/>
        </p:txBody>
      </p:sp>
      <p:sp>
        <p:nvSpPr>
          <p:cNvPr id="15" name="Google Shape;15;p3"/>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18" name="Google Shape;18;p4"/>
          <p:cNvSpPr txBox="1"/>
          <p:nvPr>
            <p:ph idx="1" type="body"/>
          </p:nvPr>
        </p:nvSpPr>
        <p:spPr>
          <a:xfrm>
            <a:off x="264945" y="2253729"/>
            <a:ext cx="7242600" cy="6681000"/>
          </a:xfrm>
          <a:prstGeom prst="rect">
            <a:avLst/>
          </a:prstGeom>
        </p:spPr>
        <p:txBody>
          <a:bodyPr anchorCtr="0" anchor="t" bIns="96675" lIns="96675" spcFirstLastPara="1" rIns="96675" wrap="square" tIns="96675">
            <a:noAutofit/>
          </a:bodyPr>
          <a:lstStyle>
            <a:lvl1pPr indent="-349250" lvl="0" marL="457200">
              <a:spcBef>
                <a:spcPts val="0"/>
              </a:spcBef>
              <a:spcAft>
                <a:spcPts val="0"/>
              </a:spcAft>
              <a:buSzPts val="1900"/>
              <a:buChar char="●"/>
              <a:defRPr/>
            </a:lvl1pPr>
            <a:lvl2pPr indent="-323850" lvl="1" marL="914400">
              <a:spcBef>
                <a:spcPts val="1700"/>
              </a:spcBef>
              <a:spcAft>
                <a:spcPts val="0"/>
              </a:spcAft>
              <a:buSzPts val="1500"/>
              <a:buChar char="○"/>
              <a:defRPr/>
            </a:lvl2pPr>
            <a:lvl3pPr indent="-323850" lvl="2" marL="1371600">
              <a:spcBef>
                <a:spcPts val="1700"/>
              </a:spcBef>
              <a:spcAft>
                <a:spcPts val="0"/>
              </a:spcAft>
              <a:buSzPts val="1500"/>
              <a:buChar char="■"/>
              <a:defRPr/>
            </a:lvl3pPr>
            <a:lvl4pPr indent="-323850" lvl="3" marL="1828800">
              <a:spcBef>
                <a:spcPts val="1700"/>
              </a:spcBef>
              <a:spcAft>
                <a:spcPts val="0"/>
              </a:spcAft>
              <a:buSzPts val="1500"/>
              <a:buChar char="●"/>
              <a:defRPr/>
            </a:lvl4pPr>
            <a:lvl5pPr indent="-323850" lvl="4" marL="2286000">
              <a:spcBef>
                <a:spcPts val="1700"/>
              </a:spcBef>
              <a:spcAft>
                <a:spcPts val="0"/>
              </a:spcAft>
              <a:buSzPts val="1500"/>
              <a:buChar char="○"/>
              <a:defRPr/>
            </a:lvl5pPr>
            <a:lvl6pPr indent="-323850" lvl="5" marL="2743200">
              <a:spcBef>
                <a:spcPts val="1700"/>
              </a:spcBef>
              <a:spcAft>
                <a:spcPts val="0"/>
              </a:spcAft>
              <a:buSzPts val="1500"/>
              <a:buChar char="■"/>
              <a:defRPr/>
            </a:lvl6pPr>
            <a:lvl7pPr indent="-323850" lvl="6" marL="3200400">
              <a:spcBef>
                <a:spcPts val="1700"/>
              </a:spcBef>
              <a:spcAft>
                <a:spcPts val="0"/>
              </a:spcAft>
              <a:buSzPts val="1500"/>
              <a:buChar char="●"/>
              <a:defRPr/>
            </a:lvl7pPr>
            <a:lvl8pPr indent="-323850" lvl="7" marL="3657600">
              <a:spcBef>
                <a:spcPts val="1700"/>
              </a:spcBef>
              <a:spcAft>
                <a:spcPts val="0"/>
              </a:spcAft>
              <a:buSzPts val="1500"/>
              <a:buChar char="○"/>
              <a:defRPr/>
            </a:lvl8pPr>
            <a:lvl9pPr indent="-323850" lvl="8" marL="4114800">
              <a:spcBef>
                <a:spcPts val="1700"/>
              </a:spcBef>
              <a:spcAft>
                <a:spcPts val="1700"/>
              </a:spcAft>
              <a:buSzPts val="1500"/>
              <a:buChar char="■"/>
              <a:defRPr/>
            </a:lvl9pPr>
          </a:lstStyle>
          <a:p/>
        </p:txBody>
      </p:sp>
      <p:sp>
        <p:nvSpPr>
          <p:cNvPr id="19" name="Google Shape;19;p4"/>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22" name="Google Shape;22;p5"/>
          <p:cNvSpPr txBox="1"/>
          <p:nvPr>
            <p:ph idx="1" type="body"/>
          </p:nvPr>
        </p:nvSpPr>
        <p:spPr>
          <a:xfrm>
            <a:off x="264945" y="2253729"/>
            <a:ext cx="3399900" cy="6681000"/>
          </a:xfrm>
          <a:prstGeom prst="rect">
            <a:avLst/>
          </a:prstGeom>
        </p:spPr>
        <p:txBody>
          <a:bodyPr anchorCtr="0" anchor="t" bIns="96675" lIns="96675" spcFirstLastPara="1" rIns="96675" wrap="square" tIns="96675">
            <a:noAutofit/>
          </a:bodyPr>
          <a:lstStyle>
            <a:lvl1pPr indent="-323850" lvl="0" marL="457200">
              <a:spcBef>
                <a:spcPts val="0"/>
              </a:spcBef>
              <a:spcAft>
                <a:spcPts val="0"/>
              </a:spcAft>
              <a:buSzPts val="1500"/>
              <a:buChar char="●"/>
              <a:defRPr sz="1500"/>
            </a:lvl1pPr>
            <a:lvl2pPr indent="-311150" lvl="1" marL="914400">
              <a:spcBef>
                <a:spcPts val="1700"/>
              </a:spcBef>
              <a:spcAft>
                <a:spcPts val="0"/>
              </a:spcAft>
              <a:buSzPts val="1300"/>
              <a:buChar char="○"/>
              <a:defRPr sz="1300"/>
            </a:lvl2pPr>
            <a:lvl3pPr indent="-311150" lvl="2" marL="1371600">
              <a:spcBef>
                <a:spcPts val="1700"/>
              </a:spcBef>
              <a:spcAft>
                <a:spcPts val="0"/>
              </a:spcAft>
              <a:buSzPts val="1300"/>
              <a:buChar char="■"/>
              <a:defRPr sz="1300"/>
            </a:lvl3pPr>
            <a:lvl4pPr indent="-311150" lvl="3" marL="1828800">
              <a:spcBef>
                <a:spcPts val="1700"/>
              </a:spcBef>
              <a:spcAft>
                <a:spcPts val="0"/>
              </a:spcAft>
              <a:buSzPts val="1300"/>
              <a:buChar char="●"/>
              <a:defRPr sz="1300"/>
            </a:lvl4pPr>
            <a:lvl5pPr indent="-311150" lvl="4" marL="2286000">
              <a:spcBef>
                <a:spcPts val="1700"/>
              </a:spcBef>
              <a:spcAft>
                <a:spcPts val="0"/>
              </a:spcAft>
              <a:buSzPts val="1300"/>
              <a:buChar char="○"/>
              <a:defRPr sz="1300"/>
            </a:lvl5pPr>
            <a:lvl6pPr indent="-311150" lvl="5" marL="2743200">
              <a:spcBef>
                <a:spcPts val="1700"/>
              </a:spcBef>
              <a:spcAft>
                <a:spcPts val="0"/>
              </a:spcAft>
              <a:buSzPts val="1300"/>
              <a:buChar char="■"/>
              <a:defRPr sz="1300"/>
            </a:lvl6pPr>
            <a:lvl7pPr indent="-311150" lvl="6" marL="3200400">
              <a:spcBef>
                <a:spcPts val="1700"/>
              </a:spcBef>
              <a:spcAft>
                <a:spcPts val="0"/>
              </a:spcAft>
              <a:buSzPts val="1300"/>
              <a:buChar char="●"/>
              <a:defRPr sz="1300"/>
            </a:lvl7pPr>
            <a:lvl8pPr indent="-311150" lvl="7" marL="3657600">
              <a:spcBef>
                <a:spcPts val="1700"/>
              </a:spcBef>
              <a:spcAft>
                <a:spcPts val="0"/>
              </a:spcAft>
              <a:buSzPts val="1300"/>
              <a:buChar char="○"/>
              <a:defRPr sz="1300"/>
            </a:lvl8pPr>
            <a:lvl9pPr indent="-311150" lvl="8" marL="4114800">
              <a:spcBef>
                <a:spcPts val="1700"/>
              </a:spcBef>
              <a:spcAft>
                <a:spcPts val="1700"/>
              </a:spcAft>
              <a:buSzPts val="1300"/>
              <a:buChar char="■"/>
              <a:defRPr sz="1300"/>
            </a:lvl9pPr>
          </a:lstStyle>
          <a:p/>
        </p:txBody>
      </p:sp>
      <p:sp>
        <p:nvSpPr>
          <p:cNvPr id="23" name="Google Shape;23;p5"/>
          <p:cNvSpPr txBox="1"/>
          <p:nvPr>
            <p:ph idx="2" type="body"/>
          </p:nvPr>
        </p:nvSpPr>
        <p:spPr>
          <a:xfrm>
            <a:off x="4107540" y="2253729"/>
            <a:ext cx="3399900" cy="6681000"/>
          </a:xfrm>
          <a:prstGeom prst="rect">
            <a:avLst/>
          </a:prstGeom>
        </p:spPr>
        <p:txBody>
          <a:bodyPr anchorCtr="0" anchor="t" bIns="96675" lIns="96675" spcFirstLastPara="1" rIns="96675" wrap="square" tIns="96675">
            <a:noAutofit/>
          </a:bodyPr>
          <a:lstStyle>
            <a:lvl1pPr indent="-323850" lvl="0" marL="457200">
              <a:spcBef>
                <a:spcPts val="0"/>
              </a:spcBef>
              <a:spcAft>
                <a:spcPts val="0"/>
              </a:spcAft>
              <a:buSzPts val="1500"/>
              <a:buChar char="●"/>
              <a:defRPr sz="1500"/>
            </a:lvl1pPr>
            <a:lvl2pPr indent="-311150" lvl="1" marL="914400">
              <a:spcBef>
                <a:spcPts val="1700"/>
              </a:spcBef>
              <a:spcAft>
                <a:spcPts val="0"/>
              </a:spcAft>
              <a:buSzPts val="1300"/>
              <a:buChar char="○"/>
              <a:defRPr sz="1300"/>
            </a:lvl2pPr>
            <a:lvl3pPr indent="-311150" lvl="2" marL="1371600">
              <a:spcBef>
                <a:spcPts val="1700"/>
              </a:spcBef>
              <a:spcAft>
                <a:spcPts val="0"/>
              </a:spcAft>
              <a:buSzPts val="1300"/>
              <a:buChar char="■"/>
              <a:defRPr sz="1300"/>
            </a:lvl3pPr>
            <a:lvl4pPr indent="-311150" lvl="3" marL="1828800">
              <a:spcBef>
                <a:spcPts val="1700"/>
              </a:spcBef>
              <a:spcAft>
                <a:spcPts val="0"/>
              </a:spcAft>
              <a:buSzPts val="1300"/>
              <a:buChar char="●"/>
              <a:defRPr sz="1300"/>
            </a:lvl4pPr>
            <a:lvl5pPr indent="-311150" lvl="4" marL="2286000">
              <a:spcBef>
                <a:spcPts val="1700"/>
              </a:spcBef>
              <a:spcAft>
                <a:spcPts val="0"/>
              </a:spcAft>
              <a:buSzPts val="1300"/>
              <a:buChar char="○"/>
              <a:defRPr sz="1300"/>
            </a:lvl5pPr>
            <a:lvl6pPr indent="-311150" lvl="5" marL="2743200">
              <a:spcBef>
                <a:spcPts val="1700"/>
              </a:spcBef>
              <a:spcAft>
                <a:spcPts val="0"/>
              </a:spcAft>
              <a:buSzPts val="1300"/>
              <a:buChar char="■"/>
              <a:defRPr sz="1300"/>
            </a:lvl6pPr>
            <a:lvl7pPr indent="-311150" lvl="6" marL="3200400">
              <a:spcBef>
                <a:spcPts val="1700"/>
              </a:spcBef>
              <a:spcAft>
                <a:spcPts val="0"/>
              </a:spcAft>
              <a:buSzPts val="1300"/>
              <a:buChar char="●"/>
              <a:defRPr sz="1300"/>
            </a:lvl7pPr>
            <a:lvl8pPr indent="-311150" lvl="7" marL="3657600">
              <a:spcBef>
                <a:spcPts val="1700"/>
              </a:spcBef>
              <a:spcAft>
                <a:spcPts val="0"/>
              </a:spcAft>
              <a:buSzPts val="1300"/>
              <a:buChar char="○"/>
              <a:defRPr sz="1300"/>
            </a:lvl8pPr>
            <a:lvl9pPr indent="-311150" lvl="8" marL="4114800">
              <a:spcBef>
                <a:spcPts val="1700"/>
              </a:spcBef>
              <a:spcAft>
                <a:spcPts val="1700"/>
              </a:spcAft>
              <a:buSzPts val="1300"/>
              <a:buChar char="■"/>
              <a:defRPr sz="1300"/>
            </a:lvl9pPr>
          </a:lstStyle>
          <a:p/>
        </p:txBody>
      </p:sp>
      <p:sp>
        <p:nvSpPr>
          <p:cNvPr id="24" name="Google Shape;24;p5"/>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27" name="Google Shape;27;p6"/>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264945" y="1086507"/>
            <a:ext cx="2386800" cy="1477800"/>
          </a:xfrm>
          <a:prstGeom prst="rect">
            <a:avLst/>
          </a:prstGeom>
        </p:spPr>
        <p:txBody>
          <a:bodyPr anchorCtr="0" anchor="b" bIns="96675" lIns="96675" spcFirstLastPara="1" rIns="96675" wrap="square" tIns="96675">
            <a:noAutofit/>
          </a:bodyPr>
          <a:lstStyle>
            <a:lvl1pPr lvl="0">
              <a:spcBef>
                <a:spcPts val="0"/>
              </a:spcBef>
              <a:spcAft>
                <a:spcPts val="0"/>
              </a:spcAft>
              <a:buSzPts val="2500"/>
              <a:buNone/>
              <a:defRPr sz="2500"/>
            </a:lvl1pPr>
            <a:lvl2pPr lvl="1">
              <a:spcBef>
                <a:spcPts val="0"/>
              </a:spcBef>
              <a:spcAft>
                <a:spcPts val="0"/>
              </a:spcAft>
              <a:buSzPts val="2500"/>
              <a:buNone/>
              <a:defRPr sz="2500"/>
            </a:lvl2pPr>
            <a:lvl3pPr lvl="2">
              <a:spcBef>
                <a:spcPts val="0"/>
              </a:spcBef>
              <a:spcAft>
                <a:spcPts val="0"/>
              </a:spcAft>
              <a:buSzPts val="2500"/>
              <a:buNone/>
              <a:defRPr sz="2500"/>
            </a:lvl3pPr>
            <a:lvl4pPr lvl="3">
              <a:spcBef>
                <a:spcPts val="0"/>
              </a:spcBef>
              <a:spcAft>
                <a:spcPts val="0"/>
              </a:spcAft>
              <a:buSzPts val="2500"/>
              <a:buNone/>
              <a:defRPr sz="2500"/>
            </a:lvl4pPr>
            <a:lvl5pPr lvl="4">
              <a:spcBef>
                <a:spcPts val="0"/>
              </a:spcBef>
              <a:spcAft>
                <a:spcPts val="0"/>
              </a:spcAft>
              <a:buSzPts val="2500"/>
              <a:buNone/>
              <a:defRPr sz="2500"/>
            </a:lvl5pPr>
            <a:lvl6pPr lvl="5">
              <a:spcBef>
                <a:spcPts val="0"/>
              </a:spcBef>
              <a:spcAft>
                <a:spcPts val="0"/>
              </a:spcAft>
              <a:buSzPts val="2500"/>
              <a:buNone/>
              <a:defRPr sz="2500"/>
            </a:lvl6pPr>
            <a:lvl7pPr lvl="6">
              <a:spcBef>
                <a:spcPts val="0"/>
              </a:spcBef>
              <a:spcAft>
                <a:spcPts val="0"/>
              </a:spcAft>
              <a:buSzPts val="2500"/>
              <a:buNone/>
              <a:defRPr sz="2500"/>
            </a:lvl7pPr>
            <a:lvl8pPr lvl="7">
              <a:spcBef>
                <a:spcPts val="0"/>
              </a:spcBef>
              <a:spcAft>
                <a:spcPts val="0"/>
              </a:spcAft>
              <a:buSzPts val="2500"/>
              <a:buNone/>
              <a:defRPr sz="2500"/>
            </a:lvl8pPr>
            <a:lvl9pPr lvl="8">
              <a:spcBef>
                <a:spcPts val="0"/>
              </a:spcBef>
              <a:spcAft>
                <a:spcPts val="0"/>
              </a:spcAft>
              <a:buSzPts val="2500"/>
              <a:buNone/>
              <a:defRPr sz="2500"/>
            </a:lvl9pPr>
          </a:lstStyle>
          <a:p/>
        </p:txBody>
      </p:sp>
      <p:sp>
        <p:nvSpPr>
          <p:cNvPr id="30" name="Google Shape;30;p7"/>
          <p:cNvSpPr txBox="1"/>
          <p:nvPr>
            <p:ph idx="1" type="body"/>
          </p:nvPr>
        </p:nvSpPr>
        <p:spPr>
          <a:xfrm>
            <a:off x="264945" y="2717440"/>
            <a:ext cx="2386800" cy="6217500"/>
          </a:xfrm>
          <a:prstGeom prst="rect">
            <a:avLst/>
          </a:prstGeom>
        </p:spPr>
        <p:txBody>
          <a:bodyPr anchorCtr="0" anchor="t" bIns="96675" lIns="96675" spcFirstLastPara="1" rIns="96675" wrap="square" tIns="96675">
            <a:noAutofit/>
          </a:bodyPr>
          <a:lstStyle>
            <a:lvl1pPr indent="-311150" lvl="0" marL="457200">
              <a:spcBef>
                <a:spcPts val="0"/>
              </a:spcBef>
              <a:spcAft>
                <a:spcPts val="0"/>
              </a:spcAft>
              <a:buSzPts val="1300"/>
              <a:buChar char="●"/>
              <a:defRPr sz="1300"/>
            </a:lvl1pPr>
            <a:lvl2pPr indent="-311150" lvl="1" marL="914400">
              <a:spcBef>
                <a:spcPts val="1700"/>
              </a:spcBef>
              <a:spcAft>
                <a:spcPts val="0"/>
              </a:spcAft>
              <a:buSzPts val="1300"/>
              <a:buChar char="○"/>
              <a:defRPr sz="1300"/>
            </a:lvl2pPr>
            <a:lvl3pPr indent="-311150" lvl="2" marL="1371600">
              <a:spcBef>
                <a:spcPts val="1700"/>
              </a:spcBef>
              <a:spcAft>
                <a:spcPts val="0"/>
              </a:spcAft>
              <a:buSzPts val="1300"/>
              <a:buChar char="■"/>
              <a:defRPr sz="1300"/>
            </a:lvl3pPr>
            <a:lvl4pPr indent="-311150" lvl="3" marL="1828800">
              <a:spcBef>
                <a:spcPts val="1700"/>
              </a:spcBef>
              <a:spcAft>
                <a:spcPts val="0"/>
              </a:spcAft>
              <a:buSzPts val="1300"/>
              <a:buChar char="●"/>
              <a:defRPr sz="1300"/>
            </a:lvl4pPr>
            <a:lvl5pPr indent="-311150" lvl="4" marL="2286000">
              <a:spcBef>
                <a:spcPts val="1700"/>
              </a:spcBef>
              <a:spcAft>
                <a:spcPts val="0"/>
              </a:spcAft>
              <a:buSzPts val="1300"/>
              <a:buChar char="○"/>
              <a:defRPr sz="1300"/>
            </a:lvl5pPr>
            <a:lvl6pPr indent="-311150" lvl="5" marL="2743200">
              <a:spcBef>
                <a:spcPts val="1700"/>
              </a:spcBef>
              <a:spcAft>
                <a:spcPts val="0"/>
              </a:spcAft>
              <a:buSzPts val="1300"/>
              <a:buChar char="■"/>
              <a:defRPr sz="1300"/>
            </a:lvl6pPr>
            <a:lvl7pPr indent="-311150" lvl="6" marL="3200400">
              <a:spcBef>
                <a:spcPts val="1700"/>
              </a:spcBef>
              <a:spcAft>
                <a:spcPts val="0"/>
              </a:spcAft>
              <a:buSzPts val="1300"/>
              <a:buChar char="●"/>
              <a:defRPr sz="1300"/>
            </a:lvl7pPr>
            <a:lvl8pPr indent="-311150" lvl="7" marL="3657600">
              <a:spcBef>
                <a:spcPts val="1700"/>
              </a:spcBef>
              <a:spcAft>
                <a:spcPts val="0"/>
              </a:spcAft>
              <a:buSzPts val="1300"/>
              <a:buChar char="○"/>
              <a:defRPr sz="1300"/>
            </a:lvl8pPr>
            <a:lvl9pPr indent="-311150" lvl="8" marL="4114800">
              <a:spcBef>
                <a:spcPts val="1700"/>
              </a:spcBef>
              <a:spcAft>
                <a:spcPts val="1700"/>
              </a:spcAft>
              <a:buSzPts val="1300"/>
              <a:buChar char="■"/>
              <a:defRPr sz="1300"/>
            </a:lvl9pPr>
          </a:lstStyle>
          <a:p/>
        </p:txBody>
      </p:sp>
      <p:sp>
        <p:nvSpPr>
          <p:cNvPr id="31" name="Google Shape;31;p7"/>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16713" y="880293"/>
            <a:ext cx="5412600" cy="7999800"/>
          </a:xfrm>
          <a:prstGeom prst="rect">
            <a:avLst/>
          </a:prstGeom>
        </p:spPr>
        <p:txBody>
          <a:bodyPr anchorCtr="0" anchor="ctr" bIns="96675" lIns="96675" spcFirstLastPara="1" rIns="96675" wrap="square" tIns="96675">
            <a:noAutofit/>
          </a:bodyPr>
          <a:lstStyle>
            <a:lvl1pPr lvl="0">
              <a:spcBef>
                <a:spcPts val="0"/>
              </a:spcBef>
              <a:spcAft>
                <a:spcPts val="0"/>
              </a:spcAft>
              <a:buSzPts val="5100"/>
              <a:buNone/>
              <a:defRPr sz="5100"/>
            </a:lvl1pPr>
            <a:lvl2pPr lvl="1">
              <a:spcBef>
                <a:spcPts val="0"/>
              </a:spcBef>
              <a:spcAft>
                <a:spcPts val="0"/>
              </a:spcAft>
              <a:buSzPts val="5100"/>
              <a:buNone/>
              <a:defRPr sz="5100"/>
            </a:lvl2pPr>
            <a:lvl3pPr lvl="2">
              <a:spcBef>
                <a:spcPts val="0"/>
              </a:spcBef>
              <a:spcAft>
                <a:spcPts val="0"/>
              </a:spcAft>
              <a:buSzPts val="5100"/>
              <a:buNone/>
              <a:defRPr sz="5100"/>
            </a:lvl3pPr>
            <a:lvl4pPr lvl="3">
              <a:spcBef>
                <a:spcPts val="0"/>
              </a:spcBef>
              <a:spcAft>
                <a:spcPts val="0"/>
              </a:spcAft>
              <a:buSzPts val="5100"/>
              <a:buNone/>
              <a:defRPr sz="5100"/>
            </a:lvl4pPr>
            <a:lvl5pPr lvl="4">
              <a:spcBef>
                <a:spcPts val="0"/>
              </a:spcBef>
              <a:spcAft>
                <a:spcPts val="0"/>
              </a:spcAft>
              <a:buSzPts val="5100"/>
              <a:buNone/>
              <a:defRPr sz="5100"/>
            </a:lvl5pPr>
            <a:lvl6pPr lvl="5">
              <a:spcBef>
                <a:spcPts val="0"/>
              </a:spcBef>
              <a:spcAft>
                <a:spcPts val="0"/>
              </a:spcAft>
              <a:buSzPts val="5100"/>
              <a:buNone/>
              <a:defRPr sz="5100"/>
            </a:lvl6pPr>
            <a:lvl7pPr lvl="6">
              <a:spcBef>
                <a:spcPts val="0"/>
              </a:spcBef>
              <a:spcAft>
                <a:spcPts val="0"/>
              </a:spcAft>
              <a:buSzPts val="5100"/>
              <a:buNone/>
              <a:defRPr sz="5100"/>
            </a:lvl7pPr>
            <a:lvl8pPr lvl="7">
              <a:spcBef>
                <a:spcPts val="0"/>
              </a:spcBef>
              <a:spcAft>
                <a:spcPts val="0"/>
              </a:spcAft>
              <a:buSzPts val="5100"/>
              <a:buNone/>
              <a:defRPr sz="5100"/>
            </a:lvl8pPr>
            <a:lvl9pPr lvl="8">
              <a:spcBef>
                <a:spcPts val="0"/>
              </a:spcBef>
              <a:spcAft>
                <a:spcPts val="0"/>
              </a:spcAft>
              <a:buSzPts val="5100"/>
              <a:buNone/>
              <a:defRPr sz="5100"/>
            </a:lvl9pPr>
          </a:lstStyle>
          <a:p/>
        </p:txBody>
      </p:sp>
      <p:sp>
        <p:nvSpPr>
          <p:cNvPr id="34" name="Google Shape;34;p8"/>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3886200" y="-244"/>
            <a:ext cx="3886200" cy="10058400"/>
          </a:xfrm>
          <a:prstGeom prst="rect">
            <a:avLst/>
          </a:prstGeom>
          <a:solidFill>
            <a:schemeClr val="lt2"/>
          </a:solidFill>
          <a:ln>
            <a:noFill/>
          </a:ln>
        </p:spPr>
        <p:txBody>
          <a:bodyPr anchorCtr="0" anchor="ctr" bIns="96675" lIns="96675" spcFirstLastPara="1" rIns="96675" wrap="square" tIns="9667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25675" y="2411542"/>
            <a:ext cx="3438300" cy="2898600"/>
          </a:xfrm>
          <a:prstGeom prst="rect">
            <a:avLst/>
          </a:prstGeom>
        </p:spPr>
        <p:txBody>
          <a:bodyPr anchorCtr="0" anchor="b" bIns="96675" lIns="96675" spcFirstLastPara="1" rIns="96675" wrap="square" tIns="96675">
            <a:noAutofit/>
          </a:bodyPr>
          <a:lstStyle>
            <a:lvl1pPr lvl="0" algn="ctr">
              <a:spcBef>
                <a:spcPts val="0"/>
              </a:spcBef>
              <a:spcAft>
                <a:spcPts val="0"/>
              </a:spcAft>
              <a:buSzPts val="4400"/>
              <a:buNone/>
              <a:defRPr sz="4400"/>
            </a:lvl1pPr>
            <a:lvl2pPr lvl="1" algn="ctr">
              <a:spcBef>
                <a:spcPts val="0"/>
              </a:spcBef>
              <a:spcAft>
                <a:spcPts val="0"/>
              </a:spcAft>
              <a:buSzPts val="4400"/>
              <a:buNone/>
              <a:defRPr sz="4400"/>
            </a:lvl2pPr>
            <a:lvl3pPr lvl="2" algn="ctr">
              <a:spcBef>
                <a:spcPts val="0"/>
              </a:spcBef>
              <a:spcAft>
                <a:spcPts val="0"/>
              </a:spcAft>
              <a:buSzPts val="4400"/>
              <a:buNone/>
              <a:defRPr sz="4400"/>
            </a:lvl3pPr>
            <a:lvl4pPr lvl="3" algn="ctr">
              <a:spcBef>
                <a:spcPts val="0"/>
              </a:spcBef>
              <a:spcAft>
                <a:spcPts val="0"/>
              </a:spcAft>
              <a:buSzPts val="4400"/>
              <a:buNone/>
              <a:defRPr sz="4400"/>
            </a:lvl4pPr>
            <a:lvl5pPr lvl="4" algn="ctr">
              <a:spcBef>
                <a:spcPts val="0"/>
              </a:spcBef>
              <a:spcAft>
                <a:spcPts val="0"/>
              </a:spcAft>
              <a:buSzPts val="4400"/>
              <a:buNone/>
              <a:defRPr sz="4400"/>
            </a:lvl5pPr>
            <a:lvl6pPr lvl="5" algn="ctr">
              <a:spcBef>
                <a:spcPts val="0"/>
              </a:spcBef>
              <a:spcAft>
                <a:spcPts val="0"/>
              </a:spcAft>
              <a:buSzPts val="4400"/>
              <a:buNone/>
              <a:defRPr sz="4400"/>
            </a:lvl6pPr>
            <a:lvl7pPr lvl="6" algn="ctr">
              <a:spcBef>
                <a:spcPts val="0"/>
              </a:spcBef>
              <a:spcAft>
                <a:spcPts val="0"/>
              </a:spcAft>
              <a:buSzPts val="4400"/>
              <a:buNone/>
              <a:defRPr sz="4400"/>
            </a:lvl7pPr>
            <a:lvl8pPr lvl="7" algn="ctr">
              <a:spcBef>
                <a:spcPts val="0"/>
              </a:spcBef>
              <a:spcAft>
                <a:spcPts val="0"/>
              </a:spcAft>
              <a:buSzPts val="4400"/>
              <a:buNone/>
              <a:defRPr sz="4400"/>
            </a:lvl8pPr>
            <a:lvl9pPr lvl="8" algn="ctr">
              <a:spcBef>
                <a:spcPts val="0"/>
              </a:spcBef>
              <a:spcAft>
                <a:spcPts val="0"/>
              </a:spcAft>
              <a:buSzPts val="4400"/>
              <a:buNone/>
              <a:defRPr sz="4400"/>
            </a:lvl9pPr>
          </a:lstStyle>
          <a:p/>
        </p:txBody>
      </p:sp>
      <p:sp>
        <p:nvSpPr>
          <p:cNvPr id="38" name="Google Shape;38;p9"/>
          <p:cNvSpPr txBox="1"/>
          <p:nvPr>
            <p:ph idx="1" type="subTitle"/>
          </p:nvPr>
        </p:nvSpPr>
        <p:spPr>
          <a:xfrm>
            <a:off x="225675" y="5481569"/>
            <a:ext cx="3438300" cy="2415300"/>
          </a:xfrm>
          <a:prstGeom prst="rect">
            <a:avLst/>
          </a:prstGeom>
        </p:spPr>
        <p:txBody>
          <a:bodyPr anchorCtr="0" anchor="t" bIns="96675" lIns="96675" spcFirstLastPara="1" rIns="96675" wrap="square" tIns="96675">
            <a:noAutofit/>
          </a:bodyPr>
          <a:lstStyle>
            <a:lvl1pPr lvl="0" algn="ctr">
              <a:lnSpc>
                <a:spcPct val="100000"/>
              </a:lnSpc>
              <a:spcBef>
                <a:spcPts val="0"/>
              </a:spcBef>
              <a:spcAft>
                <a:spcPts val="0"/>
              </a:spcAft>
              <a:buSzPts val="2200"/>
              <a:buNone/>
              <a:defRPr sz="2200"/>
            </a:lvl1pPr>
            <a:lvl2pPr lvl="1" algn="ctr">
              <a:lnSpc>
                <a:spcPct val="100000"/>
              </a:lnSpc>
              <a:spcBef>
                <a:spcPts val="0"/>
              </a:spcBef>
              <a:spcAft>
                <a:spcPts val="0"/>
              </a:spcAft>
              <a:buSzPts val="2200"/>
              <a:buNone/>
              <a:defRPr sz="2200"/>
            </a:lvl2pPr>
            <a:lvl3pPr lvl="2" algn="ctr">
              <a:lnSpc>
                <a:spcPct val="100000"/>
              </a:lnSpc>
              <a:spcBef>
                <a:spcPts val="0"/>
              </a:spcBef>
              <a:spcAft>
                <a:spcPts val="0"/>
              </a:spcAft>
              <a:buSzPts val="2200"/>
              <a:buNone/>
              <a:defRPr sz="2200"/>
            </a:lvl3pPr>
            <a:lvl4pPr lvl="3" algn="ctr">
              <a:lnSpc>
                <a:spcPct val="100000"/>
              </a:lnSpc>
              <a:spcBef>
                <a:spcPts val="0"/>
              </a:spcBef>
              <a:spcAft>
                <a:spcPts val="0"/>
              </a:spcAft>
              <a:buSzPts val="2200"/>
              <a:buNone/>
              <a:defRPr sz="2200"/>
            </a:lvl4pPr>
            <a:lvl5pPr lvl="4" algn="ctr">
              <a:lnSpc>
                <a:spcPct val="100000"/>
              </a:lnSpc>
              <a:spcBef>
                <a:spcPts val="0"/>
              </a:spcBef>
              <a:spcAft>
                <a:spcPts val="0"/>
              </a:spcAft>
              <a:buSzPts val="2200"/>
              <a:buNone/>
              <a:defRPr sz="2200"/>
            </a:lvl5pPr>
            <a:lvl6pPr lvl="5" algn="ctr">
              <a:lnSpc>
                <a:spcPct val="100000"/>
              </a:lnSpc>
              <a:spcBef>
                <a:spcPts val="0"/>
              </a:spcBef>
              <a:spcAft>
                <a:spcPts val="0"/>
              </a:spcAft>
              <a:buSzPts val="2200"/>
              <a:buNone/>
              <a:defRPr sz="2200"/>
            </a:lvl6pPr>
            <a:lvl7pPr lvl="6" algn="ctr">
              <a:lnSpc>
                <a:spcPct val="100000"/>
              </a:lnSpc>
              <a:spcBef>
                <a:spcPts val="0"/>
              </a:spcBef>
              <a:spcAft>
                <a:spcPts val="0"/>
              </a:spcAft>
              <a:buSzPts val="2200"/>
              <a:buNone/>
              <a:defRPr sz="2200"/>
            </a:lvl7pPr>
            <a:lvl8pPr lvl="7" algn="ctr">
              <a:lnSpc>
                <a:spcPct val="100000"/>
              </a:lnSpc>
              <a:spcBef>
                <a:spcPts val="0"/>
              </a:spcBef>
              <a:spcAft>
                <a:spcPts val="0"/>
              </a:spcAft>
              <a:buSzPts val="2200"/>
              <a:buNone/>
              <a:defRPr sz="2200"/>
            </a:lvl8pPr>
            <a:lvl9pPr lvl="8" algn="ctr">
              <a:lnSpc>
                <a:spcPct val="100000"/>
              </a:lnSpc>
              <a:spcBef>
                <a:spcPts val="0"/>
              </a:spcBef>
              <a:spcAft>
                <a:spcPts val="0"/>
              </a:spcAft>
              <a:buSzPts val="2200"/>
              <a:buNone/>
              <a:defRPr sz="2200"/>
            </a:lvl9pPr>
          </a:lstStyle>
          <a:p/>
        </p:txBody>
      </p:sp>
      <p:sp>
        <p:nvSpPr>
          <p:cNvPr id="39" name="Google Shape;39;p9"/>
          <p:cNvSpPr txBox="1"/>
          <p:nvPr>
            <p:ph idx="2" type="body"/>
          </p:nvPr>
        </p:nvSpPr>
        <p:spPr>
          <a:xfrm>
            <a:off x="4198575" y="1415969"/>
            <a:ext cx="3261600" cy="7226100"/>
          </a:xfrm>
          <a:prstGeom prst="rect">
            <a:avLst/>
          </a:prstGeom>
        </p:spPr>
        <p:txBody>
          <a:bodyPr anchorCtr="0" anchor="ctr" bIns="96675" lIns="96675" spcFirstLastPara="1" rIns="96675" wrap="square" tIns="96675">
            <a:noAutofit/>
          </a:bodyPr>
          <a:lstStyle>
            <a:lvl1pPr indent="-349250" lvl="0" marL="457200">
              <a:spcBef>
                <a:spcPts val="0"/>
              </a:spcBef>
              <a:spcAft>
                <a:spcPts val="0"/>
              </a:spcAft>
              <a:buSzPts val="1900"/>
              <a:buChar char="●"/>
              <a:defRPr/>
            </a:lvl1pPr>
            <a:lvl2pPr indent="-323850" lvl="1" marL="914400">
              <a:spcBef>
                <a:spcPts val="1700"/>
              </a:spcBef>
              <a:spcAft>
                <a:spcPts val="0"/>
              </a:spcAft>
              <a:buSzPts val="1500"/>
              <a:buChar char="○"/>
              <a:defRPr/>
            </a:lvl2pPr>
            <a:lvl3pPr indent="-323850" lvl="2" marL="1371600">
              <a:spcBef>
                <a:spcPts val="1700"/>
              </a:spcBef>
              <a:spcAft>
                <a:spcPts val="0"/>
              </a:spcAft>
              <a:buSzPts val="1500"/>
              <a:buChar char="■"/>
              <a:defRPr/>
            </a:lvl3pPr>
            <a:lvl4pPr indent="-323850" lvl="3" marL="1828800">
              <a:spcBef>
                <a:spcPts val="1700"/>
              </a:spcBef>
              <a:spcAft>
                <a:spcPts val="0"/>
              </a:spcAft>
              <a:buSzPts val="1500"/>
              <a:buChar char="●"/>
              <a:defRPr/>
            </a:lvl4pPr>
            <a:lvl5pPr indent="-323850" lvl="4" marL="2286000">
              <a:spcBef>
                <a:spcPts val="1700"/>
              </a:spcBef>
              <a:spcAft>
                <a:spcPts val="0"/>
              </a:spcAft>
              <a:buSzPts val="1500"/>
              <a:buChar char="○"/>
              <a:defRPr/>
            </a:lvl5pPr>
            <a:lvl6pPr indent="-323850" lvl="5" marL="2743200">
              <a:spcBef>
                <a:spcPts val="1700"/>
              </a:spcBef>
              <a:spcAft>
                <a:spcPts val="0"/>
              </a:spcAft>
              <a:buSzPts val="1500"/>
              <a:buChar char="■"/>
              <a:defRPr/>
            </a:lvl6pPr>
            <a:lvl7pPr indent="-323850" lvl="6" marL="3200400">
              <a:spcBef>
                <a:spcPts val="1700"/>
              </a:spcBef>
              <a:spcAft>
                <a:spcPts val="0"/>
              </a:spcAft>
              <a:buSzPts val="1500"/>
              <a:buChar char="●"/>
              <a:defRPr/>
            </a:lvl7pPr>
            <a:lvl8pPr indent="-323850" lvl="7" marL="3657600">
              <a:spcBef>
                <a:spcPts val="1700"/>
              </a:spcBef>
              <a:spcAft>
                <a:spcPts val="0"/>
              </a:spcAft>
              <a:buSzPts val="1500"/>
              <a:buChar char="○"/>
              <a:defRPr/>
            </a:lvl8pPr>
            <a:lvl9pPr indent="-323850" lvl="8" marL="4114800">
              <a:spcBef>
                <a:spcPts val="1700"/>
              </a:spcBef>
              <a:spcAft>
                <a:spcPts val="1700"/>
              </a:spcAft>
              <a:buSzPts val="1500"/>
              <a:buChar char="■"/>
              <a:defRPr/>
            </a:lvl9pPr>
          </a:lstStyle>
          <a:p/>
        </p:txBody>
      </p:sp>
      <p:sp>
        <p:nvSpPr>
          <p:cNvPr id="40" name="Google Shape;40;p9"/>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264945" y="8273124"/>
            <a:ext cx="5099100" cy="1183200"/>
          </a:xfrm>
          <a:prstGeom prst="rect">
            <a:avLst/>
          </a:prstGeom>
        </p:spPr>
        <p:txBody>
          <a:bodyPr anchorCtr="0" anchor="ctr" bIns="96675" lIns="96675" spcFirstLastPara="1" rIns="96675" wrap="square" tIns="96675">
            <a:noAutofit/>
          </a:bodyPr>
          <a:lstStyle>
            <a:lvl1pPr indent="-228600" lvl="0" marL="457200">
              <a:lnSpc>
                <a:spcPct val="100000"/>
              </a:lnSpc>
              <a:spcBef>
                <a:spcPts val="0"/>
              </a:spcBef>
              <a:spcAft>
                <a:spcPts val="0"/>
              </a:spcAft>
              <a:buSzPts val="1900"/>
              <a:buNone/>
              <a:defRPr/>
            </a:lvl1pPr>
          </a:lstStyle>
          <a:p/>
        </p:txBody>
      </p:sp>
      <p:sp>
        <p:nvSpPr>
          <p:cNvPr id="43" name="Google Shape;43;p10"/>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264945" y="870271"/>
            <a:ext cx="7242600" cy="1119900"/>
          </a:xfrm>
          <a:prstGeom prst="rect">
            <a:avLst/>
          </a:prstGeom>
          <a:noFill/>
          <a:ln>
            <a:noFill/>
          </a:ln>
        </p:spPr>
        <p:txBody>
          <a:bodyPr anchorCtr="0" anchor="t" bIns="96675" lIns="96675" spcFirstLastPara="1" rIns="96675" wrap="square" tIns="96675">
            <a:noAutofit/>
          </a:bodyPr>
          <a:lstStyle>
            <a:lvl1pPr lvl="0">
              <a:spcBef>
                <a:spcPts val="0"/>
              </a:spcBef>
              <a:spcAft>
                <a:spcPts val="0"/>
              </a:spcAft>
              <a:buClr>
                <a:schemeClr val="dk1"/>
              </a:buClr>
              <a:buSzPts val="3000"/>
              <a:buNone/>
              <a:defRPr sz="3000">
                <a:solidFill>
                  <a:schemeClr val="dk1"/>
                </a:solidFill>
              </a:defRPr>
            </a:lvl1pPr>
            <a:lvl2pPr lvl="1">
              <a:spcBef>
                <a:spcPts val="0"/>
              </a:spcBef>
              <a:spcAft>
                <a:spcPts val="0"/>
              </a:spcAft>
              <a:buClr>
                <a:schemeClr val="dk1"/>
              </a:buClr>
              <a:buSzPts val="3000"/>
              <a:buNone/>
              <a:defRPr sz="3000">
                <a:solidFill>
                  <a:schemeClr val="dk1"/>
                </a:solidFill>
              </a:defRPr>
            </a:lvl2pPr>
            <a:lvl3pPr lvl="2">
              <a:spcBef>
                <a:spcPts val="0"/>
              </a:spcBef>
              <a:spcAft>
                <a:spcPts val="0"/>
              </a:spcAft>
              <a:buClr>
                <a:schemeClr val="dk1"/>
              </a:buClr>
              <a:buSzPts val="3000"/>
              <a:buNone/>
              <a:defRPr sz="3000">
                <a:solidFill>
                  <a:schemeClr val="dk1"/>
                </a:solidFill>
              </a:defRPr>
            </a:lvl3pPr>
            <a:lvl4pPr lvl="3">
              <a:spcBef>
                <a:spcPts val="0"/>
              </a:spcBef>
              <a:spcAft>
                <a:spcPts val="0"/>
              </a:spcAft>
              <a:buClr>
                <a:schemeClr val="dk1"/>
              </a:buClr>
              <a:buSzPts val="3000"/>
              <a:buNone/>
              <a:defRPr sz="3000">
                <a:solidFill>
                  <a:schemeClr val="dk1"/>
                </a:solidFill>
              </a:defRPr>
            </a:lvl4pPr>
            <a:lvl5pPr lvl="4">
              <a:spcBef>
                <a:spcPts val="0"/>
              </a:spcBef>
              <a:spcAft>
                <a:spcPts val="0"/>
              </a:spcAft>
              <a:buClr>
                <a:schemeClr val="dk1"/>
              </a:buClr>
              <a:buSzPts val="3000"/>
              <a:buNone/>
              <a:defRPr sz="3000">
                <a:solidFill>
                  <a:schemeClr val="dk1"/>
                </a:solidFill>
              </a:defRPr>
            </a:lvl5pPr>
            <a:lvl6pPr lvl="5">
              <a:spcBef>
                <a:spcPts val="0"/>
              </a:spcBef>
              <a:spcAft>
                <a:spcPts val="0"/>
              </a:spcAft>
              <a:buClr>
                <a:schemeClr val="dk1"/>
              </a:buClr>
              <a:buSzPts val="3000"/>
              <a:buNone/>
              <a:defRPr sz="3000">
                <a:solidFill>
                  <a:schemeClr val="dk1"/>
                </a:solidFill>
              </a:defRPr>
            </a:lvl6pPr>
            <a:lvl7pPr lvl="6">
              <a:spcBef>
                <a:spcPts val="0"/>
              </a:spcBef>
              <a:spcAft>
                <a:spcPts val="0"/>
              </a:spcAft>
              <a:buClr>
                <a:schemeClr val="dk1"/>
              </a:buClr>
              <a:buSzPts val="3000"/>
              <a:buNone/>
              <a:defRPr sz="3000">
                <a:solidFill>
                  <a:schemeClr val="dk1"/>
                </a:solidFill>
              </a:defRPr>
            </a:lvl7pPr>
            <a:lvl8pPr lvl="7">
              <a:spcBef>
                <a:spcPts val="0"/>
              </a:spcBef>
              <a:spcAft>
                <a:spcPts val="0"/>
              </a:spcAft>
              <a:buClr>
                <a:schemeClr val="dk1"/>
              </a:buClr>
              <a:buSzPts val="3000"/>
              <a:buNone/>
              <a:defRPr sz="3000">
                <a:solidFill>
                  <a:schemeClr val="dk1"/>
                </a:solidFill>
              </a:defRPr>
            </a:lvl8pPr>
            <a:lvl9pPr lvl="8">
              <a:spcBef>
                <a:spcPts val="0"/>
              </a:spcBef>
              <a:spcAft>
                <a:spcPts val="0"/>
              </a:spcAft>
              <a:buClr>
                <a:schemeClr val="dk1"/>
              </a:buClr>
              <a:buSzPts val="3000"/>
              <a:buNone/>
              <a:defRPr sz="3000">
                <a:solidFill>
                  <a:schemeClr val="dk1"/>
                </a:solidFill>
              </a:defRPr>
            </a:lvl9pPr>
          </a:lstStyle>
          <a:p/>
        </p:txBody>
      </p:sp>
      <p:sp>
        <p:nvSpPr>
          <p:cNvPr id="7" name="Google Shape;7;p1"/>
          <p:cNvSpPr txBox="1"/>
          <p:nvPr>
            <p:ph idx="1" type="body"/>
          </p:nvPr>
        </p:nvSpPr>
        <p:spPr>
          <a:xfrm>
            <a:off x="264945" y="2253729"/>
            <a:ext cx="7242600" cy="6681000"/>
          </a:xfrm>
          <a:prstGeom prst="rect">
            <a:avLst/>
          </a:prstGeom>
          <a:noFill/>
          <a:ln>
            <a:noFill/>
          </a:ln>
        </p:spPr>
        <p:txBody>
          <a:bodyPr anchorCtr="0" anchor="t" bIns="96675" lIns="96675" spcFirstLastPara="1" rIns="96675" wrap="square" tIns="96675">
            <a:noAutofit/>
          </a:bodyPr>
          <a:lstStyle>
            <a:lvl1pPr indent="-349250" lvl="0" marL="457200">
              <a:lnSpc>
                <a:spcPct val="115000"/>
              </a:lnSpc>
              <a:spcBef>
                <a:spcPts val="0"/>
              </a:spcBef>
              <a:spcAft>
                <a:spcPts val="0"/>
              </a:spcAft>
              <a:buClr>
                <a:schemeClr val="dk2"/>
              </a:buClr>
              <a:buSzPts val="1900"/>
              <a:buChar char="●"/>
              <a:defRPr sz="1900">
                <a:solidFill>
                  <a:schemeClr val="dk2"/>
                </a:solidFill>
              </a:defRPr>
            </a:lvl1pPr>
            <a:lvl2pPr indent="-323850" lvl="1" marL="914400">
              <a:lnSpc>
                <a:spcPct val="115000"/>
              </a:lnSpc>
              <a:spcBef>
                <a:spcPts val="1700"/>
              </a:spcBef>
              <a:spcAft>
                <a:spcPts val="0"/>
              </a:spcAft>
              <a:buClr>
                <a:schemeClr val="dk2"/>
              </a:buClr>
              <a:buSzPts val="1500"/>
              <a:buChar char="○"/>
              <a:defRPr sz="1500">
                <a:solidFill>
                  <a:schemeClr val="dk2"/>
                </a:solidFill>
              </a:defRPr>
            </a:lvl2pPr>
            <a:lvl3pPr indent="-323850" lvl="2" marL="1371600">
              <a:lnSpc>
                <a:spcPct val="115000"/>
              </a:lnSpc>
              <a:spcBef>
                <a:spcPts val="1700"/>
              </a:spcBef>
              <a:spcAft>
                <a:spcPts val="0"/>
              </a:spcAft>
              <a:buClr>
                <a:schemeClr val="dk2"/>
              </a:buClr>
              <a:buSzPts val="1500"/>
              <a:buChar char="■"/>
              <a:defRPr sz="1500">
                <a:solidFill>
                  <a:schemeClr val="dk2"/>
                </a:solidFill>
              </a:defRPr>
            </a:lvl3pPr>
            <a:lvl4pPr indent="-323850" lvl="3" marL="1828800">
              <a:lnSpc>
                <a:spcPct val="115000"/>
              </a:lnSpc>
              <a:spcBef>
                <a:spcPts val="1700"/>
              </a:spcBef>
              <a:spcAft>
                <a:spcPts val="0"/>
              </a:spcAft>
              <a:buClr>
                <a:schemeClr val="dk2"/>
              </a:buClr>
              <a:buSzPts val="1500"/>
              <a:buChar char="●"/>
              <a:defRPr sz="1500">
                <a:solidFill>
                  <a:schemeClr val="dk2"/>
                </a:solidFill>
              </a:defRPr>
            </a:lvl4pPr>
            <a:lvl5pPr indent="-323850" lvl="4" marL="2286000">
              <a:lnSpc>
                <a:spcPct val="115000"/>
              </a:lnSpc>
              <a:spcBef>
                <a:spcPts val="1700"/>
              </a:spcBef>
              <a:spcAft>
                <a:spcPts val="0"/>
              </a:spcAft>
              <a:buClr>
                <a:schemeClr val="dk2"/>
              </a:buClr>
              <a:buSzPts val="1500"/>
              <a:buChar char="○"/>
              <a:defRPr sz="1500">
                <a:solidFill>
                  <a:schemeClr val="dk2"/>
                </a:solidFill>
              </a:defRPr>
            </a:lvl5pPr>
            <a:lvl6pPr indent="-323850" lvl="5" marL="2743200">
              <a:lnSpc>
                <a:spcPct val="115000"/>
              </a:lnSpc>
              <a:spcBef>
                <a:spcPts val="1700"/>
              </a:spcBef>
              <a:spcAft>
                <a:spcPts val="0"/>
              </a:spcAft>
              <a:buClr>
                <a:schemeClr val="dk2"/>
              </a:buClr>
              <a:buSzPts val="1500"/>
              <a:buChar char="■"/>
              <a:defRPr sz="1500">
                <a:solidFill>
                  <a:schemeClr val="dk2"/>
                </a:solidFill>
              </a:defRPr>
            </a:lvl6pPr>
            <a:lvl7pPr indent="-323850" lvl="6" marL="3200400">
              <a:lnSpc>
                <a:spcPct val="115000"/>
              </a:lnSpc>
              <a:spcBef>
                <a:spcPts val="1700"/>
              </a:spcBef>
              <a:spcAft>
                <a:spcPts val="0"/>
              </a:spcAft>
              <a:buClr>
                <a:schemeClr val="dk2"/>
              </a:buClr>
              <a:buSzPts val="1500"/>
              <a:buChar char="●"/>
              <a:defRPr sz="1500">
                <a:solidFill>
                  <a:schemeClr val="dk2"/>
                </a:solidFill>
              </a:defRPr>
            </a:lvl7pPr>
            <a:lvl8pPr indent="-323850" lvl="7" marL="3657600">
              <a:lnSpc>
                <a:spcPct val="115000"/>
              </a:lnSpc>
              <a:spcBef>
                <a:spcPts val="1700"/>
              </a:spcBef>
              <a:spcAft>
                <a:spcPts val="0"/>
              </a:spcAft>
              <a:buClr>
                <a:schemeClr val="dk2"/>
              </a:buClr>
              <a:buSzPts val="1500"/>
              <a:buChar char="○"/>
              <a:defRPr sz="1500">
                <a:solidFill>
                  <a:schemeClr val="dk2"/>
                </a:solidFill>
              </a:defRPr>
            </a:lvl8pPr>
            <a:lvl9pPr indent="-323850" lvl="8" marL="4114800">
              <a:lnSpc>
                <a:spcPct val="115000"/>
              </a:lnSpc>
              <a:spcBef>
                <a:spcPts val="1700"/>
              </a:spcBef>
              <a:spcAft>
                <a:spcPts val="1700"/>
              </a:spcAft>
              <a:buClr>
                <a:schemeClr val="dk2"/>
              </a:buClr>
              <a:buSzPts val="1500"/>
              <a:buChar char="■"/>
              <a:defRPr sz="1500">
                <a:solidFill>
                  <a:schemeClr val="dk2"/>
                </a:solidFill>
              </a:defRPr>
            </a:lvl9pPr>
          </a:lstStyle>
          <a:p/>
        </p:txBody>
      </p:sp>
      <p:sp>
        <p:nvSpPr>
          <p:cNvPr id="8" name="Google Shape;8;p1"/>
          <p:cNvSpPr txBox="1"/>
          <p:nvPr>
            <p:ph idx="12" type="sldNum"/>
          </p:nvPr>
        </p:nvSpPr>
        <p:spPr>
          <a:xfrm>
            <a:off x="7201589" y="9119180"/>
            <a:ext cx="466200" cy="769800"/>
          </a:xfrm>
          <a:prstGeom prst="rect">
            <a:avLst/>
          </a:prstGeom>
          <a:noFill/>
          <a:ln>
            <a:noFill/>
          </a:ln>
        </p:spPr>
        <p:txBody>
          <a:bodyPr anchorCtr="0" anchor="ctr" bIns="96675" lIns="96675" spcFirstLastPara="1" rIns="96675" wrap="square" tIns="96675">
            <a:noAutofit/>
          </a:bodyPr>
          <a:lstStyle>
            <a:lvl1pPr lvl="0" algn="r">
              <a:buNone/>
              <a:defRPr sz="1100">
                <a:solidFill>
                  <a:schemeClr val="dk2"/>
                </a:solidFill>
              </a:defRPr>
            </a:lvl1pPr>
            <a:lvl2pPr lvl="1" algn="r">
              <a:buNone/>
              <a:defRPr sz="1100">
                <a:solidFill>
                  <a:schemeClr val="dk2"/>
                </a:solidFill>
              </a:defRPr>
            </a:lvl2pPr>
            <a:lvl3pPr lvl="2" algn="r">
              <a:buNone/>
              <a:defRPr sz="1100">
                <a:solidFill>
                  <a:schemeClr val="dk2"/>
                </a:solidFill>
              </a:defRPr>
            </a:lvl3pPr>
            <a:lvl4pPr lvl="3" algn="r">
              <a:buNone/>
              <a:defRPr sz="1100">
                <a:solidFill>
                  <a:schemeClr val="dk2"/>
                </a:solidFill>
              </a:defRPr>
            </a:lvl4pPr>
            <a:lvl5pPr lvl="4" algn="r">
              <a:buNone/>
              <a:defRPr sz="1100">
                <a:solidFill>
                  <a:schemeClr val="dk2"/>
                </a:solidFill>
              </a:defRPr>
            </a:lvl5pPr>
            <a:lvl6pPr lvl="5" algn="r">
              <a:buNone/>
              <a:defRPr sz="1100">
                <a:solidFill>
                  <a:schemeClr val="dk2"/>
                </a:solidFill>
              </a:defRPr>
            </a:lvl6pPr>
            <a:lvl7pPr lvl="6" algn="r">
              <a:buNone/>
              <a:defRPr sz="1100">
                <a:solidFill>
                  <a:schemeClr val="dk2"/>
                </a:solidFill>
              </a:defRPr>
            </a:lvl7pPr>
            <a:lvl8pPr lvl="7" algn="r">
              <a:buNone/>
              <a:defRPr sz="1100">
                <a:solidFill>
                  <a:schemeClr val="dk2"/>
                </a:solidFill>
              </a:defRPr>
            </a:lvl8pPr>
            <a:lvl9pPr lvl="8" algn="r">
              <a:buNone/>
              <a:defRPr sz="11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 Id="rId3" Type="http://schemas.openxmlformats.org/officeDocument/2006/relationships/image" Target="../media/image2.png"/><Relationship Id="rId4" Type="http://schemas.openxmlformats.org/officeDocument/2006/relationships/image" Target="../media/image1.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1.png"/><Relationship Id="rId4" Type="http://schemas.openxmlformats.org/officeDocument/2006/relationships/image" Target="../media/image2.png"/><Relationship Id="rId5" Type="http://schemas.openxmlformats.org/officeDocument/2006/relationships/image" Target="../media/image3.jpg"/><Relationship Id="rId6" Type="http://schemas.openxmlformats.org/officeDocument/2006/relationships/hyperlink" Target="http://www.wdl.org/en/item/337/#q=ottoman"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1.png"/><Relationship Id="rId4" Type="http://schemas.openxmlformats.org/officeDocument/2006/relationships/image" Target="../media/image2.png"/><Relationship Id="rId5" Type="http://schemas.openxmlformats.org/officeDocument/2006/relationships/hyperlink" Target="http://www.wdl.org/en/item/9212/#q=ottoman" TargetMode="External"/><Relationship Id="rId6" Type="http://schemas.openxmlformats.org/officeDocument/2006/relationships/image" Target="../media/image8.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1.png"/><Relationship Id="rId4" Type="http://schemas.openxmlformats.org/officeDocument/2006/relationships/image" Target="../media/image2.png"/><Relationship Id="rId5" Type="http://schemas.openxmlformats.org/officeDocument/2006/relationships/hyperlink" Target="http://www.wdl.org/en/item/2489/#q=ottoman&amp;page=2" TargetMode="External"/><Relationship Id="rId6" Type="http://schemas.openxmlformats.org/officeDocument/2006/relationships/image" Target="../media/image4.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1.png"/><Relationship Id="rId4" Type="http://schemas.openxmlformats.org/officeDocument/2006/relationships/image" Target="../media/image2.png"/><Relationship Id="rId5" Type="http://schemas.openxmlformats.org/officeDocument/2006/relationships/hyperlink" Target="http://www.wdl.org/en/item/15/#q=ottoman&amp;page=4" TargetMode="External"/><Relationship Id="rId6" Type="http://schemas.openxmlformats.org/officeDocument/2006/relationships/image" Target="../media/image7.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1.png"/><Relationship Id="rId4" Type="http://schemas.openxmlformats.org/officeDocument/2006/relationships/image" Target="../media/image2.png"/><Relationship Id="rId5" Type="http://schemas.openxmlformats.org/officeDocument/2006/relationships/image" Target="../media/image9.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1.png"/><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image" Target="../media/image1.png"/><Relationship Id="rId4" Type="http://schemas.openxmlformats.org/officeDocument/2006/relationships/image" Target="../media/image2.png"/><Relationship Id="rId5" Type="http://schemas.openxmlformats.org/officeDocument/2006/relationships/image" Target="../media/image10.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 Id="rId3" Type="http://schemas.openxmlformats.org/officeDocument/2006/relationships/image" Target="../media/image1.png"/><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53" name="Shape 53"/>
        <p:cNvGrpSpPr/>
        <p:nvPr/>
      </p:nvGrpSpPr>
      <p:grpSpPr>
        <a:xfrm>
          <a:off x="0" y="0"/>
          <a:ext cx="0" cy="0"/>
          <a:chOff x="0" y="0"/>
          <a:chExt cx="0" cy="0"/>
        </a:xfrm>
      </p:grpSpPr>
      <p:pic>
        <p:nvPicPr>
          <p:cNvPr id="54" name="Google Shape;54;p13"/>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55" name="Google Shape;55;p13"/>
          <p:cNvSpPr txBox="1"/>
          <p:nvPr/>
        </p:nvSpPr>
        <p:spPr>
          <a:xfrm>
            <a:off x="0" y="0"/>
            <a:ext cx="7772400" cy="7497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rPr lang="en">
                <a:latin typeface="Halant"/>
                <a:ea typeface="Halant"/>
                <a:cs typeface="Halant"/>
                <a:sym typeface="Halant"/>
              </a:rPr>
              <a:t>Contextualization/Historical Significance</a:t>
            </a:r>
            <a:endParaRPr>
              <a:solidFill>
                <a:srgbClr val="000000"/>
              </a:solidFill>
              <a:latin typeface="Halant"/>
              <a:ea typeface="Halant"/>
              <a:cs typeface="Halant"/>
              <a:sym typeface="Halant"/>
            </a:endParaRPr>
          </a:p>
          <a:p>
            <a:pPr indent="0" lvl="0" marL="0" rtl="0" algn="ctr">
              <a:spcBef>
                <a:spcPts val="0"/>
              </a:spcBef>
              <a:spcAft>
                <a:spcPts val="0"/>
              </a:spcAft>
              <a:buNone/>
            </a:pPr>
            <a:r>
              <a:rPr lang="en" sz="1900">
                <a:latin typeface="Inter Medium"/>
                <a:ea typeface="Inter Medium"/>
                <a:cs typeface="Inter Medium"/>
                <a:sym typeface="Inter Medium"/>
              </a:rPr>
              <a:t>Religion and the Ottoman Empire</a:t>
            </a:r>
            <a:endParaRPr sz="1900">
              <a:latin typeface="Inter Medium"/>
              <a:ea typeface="Inter Medium"/>
              <a:cs typeface="Inter Medium"/>
              <a:sym typeface="Inter Medium"/>
            </a:endParaRPr>
          </a:p>
        </p:txBody>
      </p:sp>
      <p:pic>
        <p:nvPicPr>
          <p:cNvPr id="56" name="Google Shape;56;p13"/>
          <p:cNvPicPr preferRelativeResize="0"/>
          <p:nvPr/>
        </p:nvPicPr>
        <p:blipFill>
          <a:blip r:embed="rId4">
            <a:alphaModFix/>
          </a:blip>
          <a:stretch>
            <a:fillRect/>
          </a:stretch>
        </p:blipFill>
        <p:spPr>
          <a:xfrm>
            <a:off x="216272" y="230997"/>
            <a:ext cx="1056536" cy="438114"/>
          </a:xfrm>
          <a:prstGeom prst="rect">
            <a:avLst/>
          </a:prstGeom>
          <a:noFill/>
          <a:ln>
            <a:noFill/>
          </a:ln>
        </p:spPr>
      </p:pic>
      <p:sp>
        <p:nvSpPr>
          <p:cNvPr id="57" name="Google Shape;57;p13"/>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58" name="Google Shape;58;p13"/>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
        <p:nvSpPr>
          <p:cNvPr id="59" name="Google Shape;59;p13"/>
          <p:cNvSpPr txBox="1"/>
          <p:nvPr/>
        </p:nvSpPr>
        <p:spPr>
          <a:xfrm>
            <a:off x="526075" y="1320550"/>
            <a:ext cx="6678000" cy="554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Directions:</a:t>
            </a:r>
            <a:r>
              <a:rPr b="1" i="1" lang="en" sz="1200">
                <a:solidFill>
                  <a:schemeClr val="dk1"/>
                </a:solidFill>
                <a:latin typeface="Inter"/>
                <a:ea typeface="Inter"/>
                <a:cs typeface="Inter"/>
                <a:sym typeface="Inter"/>
              </a:rPr>
              <a:t> </a:t>
            </a:r>
            <a:r>
              <a:rPr lang="en" sz="1200">
                <a:solidFill>
                  <a:schemeClr val="dk1"/>
                </a:solidFill>
                <a:latin typeface="Inter"/>
                <a:ea typeface="Inter"/>
                <a:cs typeface="Inter"/>
                <a:sym typeface="Inter"/>
              </a:rPr>
              <a:t>As you follow along to the presentation use this sheet to take notes. Please be sure to keep these notes available during this unit. </a:t>
            </a:r>
            <a:endParaRPr sz="1200">
              <a:solidFill>
                <a:schemeClr val="dk1"/>
              </a:solidFill>
              <a:latin typeface="Inter"/>
              <a:ea typeface="Inter"/>
              <a:cs typeface="Inter"/>
              <a:sym typeface="Inter"/>
            </a:endParaRPr>
          </a:p>
        </p:txBody>
      </p:sp>
      <p:sp>
        <p:nvSpPr>
          <p:cNvPr id="60" name="Google Shape;60;p13"/>
          <p:cNvSpPr txBox="1"/>
          <p:nvPr/>
        </p:nvSpPr>
        <p:spPr>
          <a:xfrm>
            <a:off x="547250" y="1979481"/>
            <a:ext cx="6678000" cy="7372800"/>
          </a:xfrm>
          <a:prstGeom prst="rect">
            <a:avLst/>
          </a:prstGeom>
          <a:noFill/>
          <a:ln>
            <a:noFill/>
          </a:ln>
        </p:spPr>
        <p:txBody>
          <a:bodyPr anchorCtr="0" anchor="t" bIns="91425" lIns="91425" spcFirstLastPara="1" rIns="91425" wrap="square" tIns="91425">
            <a:spAutoFit/>
          </a:bodyPr>
          <a:lstStyle/>
          <a:p>
            <a:pPr indent="-311150" lvl="0" marL="457200" rtl="0" algn="l">
              <a:spcBef>
                <a:spcPts val="0"/>
              </a:spcBef>
              <a:spcAft>
                <a:spcPts val="0"/>
              </a:spcAft>
              <a:buClr>
                <a:schemeClr val="dk1"/>
              </a:buClr>
              <a:buSzPts val="1300"/>
              <a:buFont typeface="Inter"/>
              <a:buAutoNum type="arabicPeriod"/>
            </a:pPr>
            <a:r>
              <a:rPr lang="en" sz="1300">
                <a:solidFill>
                  <a:schemeClr val="dk1"/>
                </a:solidFill>
                <a:latin typeface="Inter"/>
                <a:ea typeface="Inter"/>
                <a:cs typeface="Inter"/>
                <a:sym typeface="Inter"/>
              </a:rPr>
              <a:t>Who founded the Ottoman Empire, and when was it established?</a:t>
            </a:r>
            <a:endParaRPr sz="1300">
              <a:solidFill>
                <a:schemeClr val="dk1"/>
              </a:solidFill>
              <a:latin typeface="Inter"/>
              <a:ea typeface="Inter"/>
              <a:cs typeface="Inter"/>
              <a:sym typeface="Inter"/>
            </a:endParaRPr>
          </a:p>
          <a:p>
            <a:pPr indent="0" lvl="0" marL="457200" rtl="0" algn="l">
              <a:spcBef>
                <a:spcPts val="0"/>
              </a:spcBef>
              <a:spcAft>
                <a:spcPts val="0"/>
              </a:spcAft>
              <a:buNone/>
            </a:pPr>
            <a:r>
              <a:t/>
            </a:r>
            <a:endParaRPr sz="1300">
              <a:solidFill>
                <a:schemeClr val="dk1"/>
              </a:solidFill>
              <a:latin typeface="Inter"/>
              <a:ea typeface="Inter"/>
              <a:cs typeface="Inter"/>
              <a:sym typeface="Inter"/>
            </a:endParaRPr>
          </a:p>
          <a:p>
            <a:pPr indent="0" lvl="0" marL="457200" rtl="0" algn="l">
              <a:spcBef>
                <a:spcPts val="0"/>
              </a:spcBef>
              <a:spcAft>
                <a:spcPts val="0"/>
              </a:spcAft>
              <a:buNone/>
            </a:pPr>
            <a:r>
              <a:t/>
            </a:r>
            <a:endParaRPr sz="1300">
              <a:solidFill>
                <a:schemeClr val="dk1"/>
              </a:solidFill>
              <a:latin typeface="Inter"/>
              <a:ea typeface="Inter"/>
              <a:cs typeface="Inter"/>
              <a:sym typeface="Inter"/>
            </a:endParaRPr>
          </a:p>
          <a:p>
            <a:pPr indent="0" lvl="0" marL="457200" rtl="0" algn="l">
              <a:spcBef>
                <a:spcPts val="0"/>
              </a:spcBef>
              <a:spcAft>
                <a:spcPts val="0"/>
              </a:spcAft>
              <a:buNone/>
            </a:pPr>
            <a:r>
              <a:t/>
            </a:r>
            <a:endParaRPr sz="1300">
              <a:solidFill>
                <a:schemeClr val="dk1"/>
              </a:solidFill>
              <a:latin typeface="Inter"/>
              <a:ea typeface="Inter"/>
              <a:cs typeface="Inter"/>
              <a:sym typeface="Inter"/>
            </a:endParaRPr>
          </a:p>
          <a:p>
            <a:pPr indent="0" lvl="0" marL="457200" rtl="0" algn="l">
              <a:spcBef>
                <a:spcPts val="0"/>
              </a:spcBef>
              <a:spcAft>
                <a:spcPts val="0"/>
              </a:spcAft>
              <a:buNone/>
            </a:pPr>
            <a:r>
              <a:t/>
            </a:r>
            <a:endParaRPr sz="1300">
              <a:solidFill>
                <a:schemeClr val="dk1"/>
              </a:solidFill>
              <a:latin typeface="Inter"/>
              <a:ea typeface="Inter"/>
              <a:cs typeface="Inter"/>
              <a:sym typeface="Inter"/>
            </a:endParaRPr>
          </a:p>
          <a:p>
            <a:pPr indent="0" lvl="0" marL="0" rtl="0" algn="l">
              <a:spcBef>
                <a:spcPts val="0"/>
              </a:spcBef>
              <a:spcAft>
                <a:spcPts val="0"/>
              </a:spcAft>
              <a:buNone/>
            </a:pPr>
            <a:r>
              <a:t/>
            </a:r>
            <a:endParaRPr sz="1300">
              <a:solidFill>
                <a:schemeClr val="dk1"/>
              </a:solidFill>
              <a:latin typeface="Inter"/>
              <a:ea typeface="Inter"/>
              <a:cs typeface="Inter"/>
              <a:sym typeface="Inter"/>
            </a:endParaRPr>
          </a:p>
          <a:p>
            <a:pPr indent="-311150" lvl="0" marL="457200" rtl="0" algn="l">
              <a:spcBef>
                <a:spcPts val="0"/>
              </a:spcBef>
              <a:spcAft>
                <a:spcPts val="0"/>
              </a:spcAft>
              <a:buClr>
                <a:schemeClr val="dk1"/>
              </a:buClr>
              <a:buSzPts val="1300"/>
              <a:buFont typeface="Inter"/>
              <a:buAutoNum type="arabicPeriod"/>
            </a:pPr>
            <a:r>
              <a:rPr lang="en" sz="1300">
                <a:solidFill>
                  <a:schemeClr val="dk1"/>
                </a:solidFill>
                <a:latin typeface="Inter"/>
                <a:ea typeface="Inter"/>
                <a:cs typeface="Inter"/>
                <a:sym typeface="Inter"/>
              </a:rPr>
              <a:t>What significant event occurred in 1453 under Mehmed II, and how did it change the Ottoman Empire?</a:t>
            </a:r>
            <a:endParaRPr sz="1300">
              <a:solidFill>
                <a:schemeClr val="dk1"/>
              </a:solidFill>
              <a:latin typeface="Inter"/>
              <a:ea typeface="Inter"/>
              <a:cs typeface="Inter"/>
              <a:sym typeface="Inter"/>
            </a:endParaRPr>
          </a:p>
          <a:p>
            <a:pPr indent="0" lvl="0" marL="457200" rtl="0" algn="l">
              <a:spcBef>
                <a:spcPts val="0"/>
              </a:spcBef>
              <a:spcAft>
                <a:spcPts val="0"/>
              </a:spcAft>
              <a:buNone/>
            </a:pPr>
            <a:r>
              <a:t/>
            </a:r>
            <a:endParaRPr sz="1300">
              <a:solidFill>
                <a:schemeClr val="dk1"/>
              </a:solidFill>
              <a:latin typeface="Inter"/>
              <a:ea typeface="Inter"/>
              <a:cs typeface="Inter"/>
              <a:sym typeface="Inter"/>
            </a:endParaRPr>
          </a:p>
          <a:p>
            <a:pPr indent="0" lvl="0" marL="457200" rtl="0" algn="l">
              <a:spcBef>
                <a:spcPts val="0"/>
              </a:spcBef>
              <a:spcAft>
                <a:spcPts val="0"/>
              </a:spcAft>
              <a:buNone/>
            </a:pPr>
            <a:r>
              <a:t/>
            </a:r>
            <a:endParaRPr sz="1300">
              <a:solidFill>
                <a:schemeClr val="dk1"/>
              </a:solidFill>
              <a:latin typeface="Inter"/>
              <a:ea typeface="Inter"/>
              <a:cs typeface="Inter"/>
              <a:sym typeface="Inter"/>
            </a:endParaRPr>
          </a:p>
          <a:p>
            <a:pPr indent="0" lvl="0" marL="457200" rtl="0" algn="l">
              <a:spcBef>
                <a:spcPts val="0"/>
              </a:spcBef>
              <a:spcAft>
                <a:spcPts val="0"/>
              </a:spcAft>
              <a:buNone/>
            </a:pPr>
            <a:r>
              <a:t/>
            </a:r>
            <a:endParaRPr sz="1300">
              <a:solidFill>
                <a:schemeClr val="dk1"/>
              </a:solidFill>
              <a:latin typeface="Inter"/>
              <a:ea typeface="Inter"/>
              <a:cs typeface="Inter"/>
              <a:sym typeface="Inter"/>
            </a:endParaRPr>
          </a:p>
          <a:p>
            <a:pPr indent="0" lvl="0" marL="457200" rtl="0" algn="l">
              <a:spcBef>
                <a:spcPts val="0"/>
              </a:spcBef>
              <a:spcAft>
                <a:spcPts val="0"/>
              </a:spcAft>
              <a:buNone/>
            </a:pPr>
            <a:r>
              <a:t/>
            </a:r>
            <a:endParaRPr sz="1300">
              <a:solidFill>
                <a:schemeClr val="dk1"/>
              </a:solidFill>
              <a:latin typeface="Inter"/>
              <a:ea typeface="Inter"/>
              <a:cs typeface="Inter"/>
              <a:sym typeface="Inter"/>
            </a:endParaRPr>
          </a:p>
          <a:p>
            <a:pPr indent="0" lvl="0" marL="457200" rtl="0" algn="l">
              <a:spcBef>
                <a:spcPts val="0"/>
              </a:spcBef>
              <a:spcAft>
                <a:spcPts val="0"/>
              </a:spcAft>
              <a:buNone/>
            </a:pPr>
            <a:r>
              <a:t/>
            </a:r>
            <a:endParaRPr sz="1300">
              <a:solidFill>
                <a:schemeClr val="dk1"/>
              </a:solidFill>
              <a:latin typeface="Inter"/>
              <a:ea typeface="Inter"/>
              <a:cs typeface="Inter"/>
              <a:sym typeface="Inter"/>
            </a:endParaRPr>
          </a:p>
          <a:p>
            <a:pPr indent="0" lvl="0" marL="457200" rtl="0" algn="l">
              <a:spcBef>
                <a:spcPts val="0"/>
              </a:spcBef>
              <a:spcAft>
                <a:spcPts val="0"/>
              </a:spcAft>
              <a:buNone/>
            </a:pPr>
            <a:r>
              <a:t/>
            </a:r>
            <a:endParaRPr sz="1300">
              <a:solidFill>
                <a:schemeClr val="dk1"/>
              </a:solidFill>
              <a:latin typeface="Inter"/>
              <a:ea typeface="Inter"/>
              <a:cs typeface="Inter"/>
              <a:sym typeface="Inter"/>
            </a:endParaRPr>
          </a:p>
          <a:p>
            <a:pPr indent="0" lvl="0" marL="457200" rtl="0" algn="l">
              <a:spcBef>
                <a:spcPts val="0"/>
              </a:spcBef>
              <a:spcAft>
                <a:spcPts val="0"/>
              </a:spcAft>
              <a:buNone/>
            </a:pPr>
            <a:r>
              <a:t/>
            </a:r>
            <a:endParaRPr sz="1300">
              <a:solidFill>
                <a:schemeClr val="dk1"/>
              </a:solidFill>
              <a:latin typeface="Inter"/>
              <a:ea typeface="Inter"/>
              <a:cs typeface="Inter"/>
              <a:sym typeface="Inter"/>
            </a:endParaRPr>
          </a:p>
          <a:p>
            <a:pPr indent="0" lvl="0" marL="457200" rtl="0" algn="l">
              <a:spcBef>
                <a:spcPts val="0"/>
              </a:spcBef>
              <a:spcAft>
                <a:spcPts val="0"/>
              </a:spcAft>
              <a:buNone/>
            </a:pPr>
            <a:r>
              <a:t/>
            </a:r>
            <a:endParaRPr sz="1300">
              <a:solidFill>
                <a:schemeClr val="dk1"/>
              </a:solidFill>
              <a:latin typeface="Inter"/>
              <a:ea typeface="Inter"/>
              <a:cs typeface="Inter"/>
              <a:sym typeface="Inter"/>
            </a:endParaRPr>
          </a:p>
          <a:p>
            <a:pPr indent="0" lvl="0" marL="457200" rtl="0" algn="l">
              <a:spcBef>
                <a:spcPts val="0"/>
              </a:spcBef>
              <a:spcAft>
                <a:spcPts val="0"/>
              </a:spcAft>
              <a:buNone/>
            </a:pPr>
            <a:r>
              <a:t/>
            </a:r>
            <a:endParaRPr sz="1300">
              <a:solidFill>
                <a:schemeClr val="dk1"/>
              </a:solidFill>
              <a:latin typeface="Inter"/>
              <a:ea typeface="Inter"/>
              <a:cs typeface="Inter"/>
              <a:sym typeface="Inter"/>
            </a:endParaRPr>
          </a:p>
          <a:p>
            <a:pPr indent="0" lvl="0" marL="457200" rtl="0" algn="l">
              <a:spcBef>
                <a:spcPts val="0"/>
              </a:spcBef>
              <a:spcAft>
                <a:spcPts val="0"/>
              </a:spcAft>
              <a:buNone/>
            </a:pPr>
            <a:r>
              <a:t/>
            </a:r>
            <a:endParaRPr sz="1300">
              <a:solidFill>
                <a:schemeClr val="dk1"/>
              </a:solidFill>
              <a:latin typeface="Inter"/>
              <a:ea typeface="Inter"/>
              <a:cs typeface="Inter"/>
              <a:sym typeface="Inter"/>
            </a:endParaRPr>
          </a:p>
          <a:p>
            <a:pPr indent="0" lvl="0" marL="457200" rtl="0" algn="l">
              <a:spcBef>
                <a:spcPts val="0"/>
              </a:spcBef>
              <a:spcAft>
                <a:spcPts val="0"/>
              </a:spcAft>
              <a:buNone/>
            </a:pPr>
            <a:r>
              <a:t/>
            </a:r>
            <a:endParaRPr sz="1300">
              <a:solidFill>
                <a:schemeClr val="dk1"/>
              </a:solidFill>
              <a:latin typeface="Inter"/>
              <a:ea typeface="Inter"/>
              <a:cs typeface="Inter"/>
              <a:sym typeface="Inter"/>
            </a:endParaRPr>
          </a:p>
          <a:p>
            <a:pPr indent="0" lvl="0" marL="457200" rtl="0" algn="l">
              <a:spcBef>
                <a:spcPts val="0"/>
              </a:spcBef>
              <a:spcAft>
                <a:spcPts val="0"/>
              </a:spcAft>
              <a:buNone/>
            </a:pPr>
            <a:r>
              <a:t/>
            </a:r>
            <a:endParaRPr sz="1300">
              <a:solidFill>
                <a:schemeClr val="dk1"/>
              </a:solidFill>
              <a:latin typeface="Inter"/>
              <a:ea typeface="Inter"/>
              <a:cs typeface="Inter"/>
              <a:sym typeface="Inter"/>
            </a:endParaRPr>
          </a:p>
          <a:p>
            <a:pPr indent="0" lvl="0" marL="0" rtl="0" algn="l">
              <a:spcBef>
                <a:spcPts val="0"/>
              </a:spcBef>
              <a:spcAft>
                <a:spcPts val="0"/>
              </a:spcAft>
              <a:buNone/>
            </a:pPr>
            <a:r>
              <a:t/>
            </a:r>
            <a:endParaRPr sz="1300">
              <a:solidFill>
                <a:schemeClr val="dk1"/>
              </a:solidFill>
              <a:latin typeface="Inter"/>
              <a:ea typeface="Inter"/>
              <a:cs typeface="Inter"/>
              <a:sym typeface="Inter"/>
            </a:endParaRPr>
          </a:p>
          <a:p>
            <a:pPr indent="-311150" lvl="0" marL="457200" rtl="0" algn="l">
              <a:spcBef>
                <a:spcPts val="0"/>
              </a:spcBef>
              <a:spcAft>
                <a:spcPts val="0"/>
              </a:spcAft>
              <a:buClr>
                <a:schemeClr val="dk1"/>
              </a:buClr>
              <a:buSzPts val="1300"/>
              <a:buFont typeface="Inter"/>
              <a:buAutoNum type="arabicPeriod"/>
            </a:pPr>
            <a:r>
              <a:rPr lang="en" sz="1300">
                <a:solidFill>
                  <a:schemeClr val="dk1"/>
                </a:solidFill>
                <a:latin typeface="Inter"/>
                <a:ea typeface="Inter"/>
                <a:cs typeface="Inter"/>
                <a:sym typeface="Inter"/>
              </a:rPr>
              <a:t>What was the role of the janissaries in the Ottoman Empire, and how did gunpowder technology impact the empire's military?</a:t>
            </a:r>
            <a:endParaRPr sz="13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p:txBody>
      </p:sp>
      <p:sp>
        <p:nvSpPr>
          <p:cNvPr id="61" name="Google Shape;61;p13"/>
          <p:cNvSpPr txBox="1"/>
          <p:nvPr/>
        </p:nvSpPr>
        <p:spPr>
          <a:xfrm>
            <a:off x="330000" y="854525"/>
            <a:ext cx="7112400" cy="361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200">
                <a:solidFill>
                  <a:srgbClr val="000000"/>
                </a:solidFill>
                <a:latin typeface="Inter"/>
                <a:ea typeface="Inter"/>
                <a:cs typeface="Inter"/>
                <a:sym typeface="Inter"/>
              </a:rPr>
              <a:t>Name: ___________________________________________________________		Date: ________</a:t>
            </a:r>
            <a:endParaRPr b="1" sz="1200">
              <a:solidFill>
                <a:srgbClr val="000000"/>
              </a:solidFill>
              <a:latin typeface="Inter"/>
              <a:ea typeface="Inter"/>
              <a:cs typeface="Inter"/>
              <a:sym typeface="Inte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63" name="Shape 163"/>
        <p:cNvGrpSpPr/>
        <p:nvPr/>
      </p:nvGrpSpPr>
      <p:grpSpPr>
        <a:xfrm>
          <a:off x="0" y="0"/>
          <a:ext cx="0" cy="0"/>
          <a:chOff x="0" y="0"/>
          <a:chExt cx="0" cy="0"/>
        </a:xfrm>
      </p:grpSpPr>
      <p:sp>
        <p:nvSpPr>
          <p:cNvPr id="164" name="Google Shape;164;p22"/>
          <p:cNvSpPr txBox="1"/>
          <p:nvPr/>
        </p:nvSpPr>
        <p:spPr>
          <a:xfrm>
            <a:off x="0" y="0"/>
            <a:ext cx="7772400" cy="6075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t/>
            </a:r>
            <a:endParaRPr>
              <a:solidFill>
                <a:schemeClr val="dk1"/>
              </a:solidFill>
              <a:latin typeface="Halant"/>
              <a:ea typeface="Halant"/>
              <a:cs typeface="Halant"/>
              <a:sym typeface="Halant"/>
            </a:endParaRPr>
          </a:p>
          <a:p>
            <a:pPr indent="0" lvl="0" marL="0" rtl="0" algn="ctr">
              <a:spcBef>
                <a:spcPts val="0"/>
              </a:spcBef>
              <a:spcAft>
                <a:spcPts val="0"/>
              </a:spcAft>
              <a:buClr>
                <a:schemeClr val="dk1"/>
              </a:buClr>
              <a:buSzPts val="1100"/>
              <a:buFont typeface="Arial"/>
              <a:buNone/>
            </a:pPr>
            <a:r>
              <a:rPr lang="en">
                <a:solidFill>
                  <a:schemeClr val="dk1"/>
                </a:solidFill>
                <a:latin typeface="Halant"/>
                <a:ea typeface="Halant"/>
                <a:cs typeface="Halant"/>
                <a:sym typeface="Halant"/>
              </a:rPr>
              <a:t>Unit 1: Global Exchange &amp; Societies</a:t>
            </a:r>
            <a:endParaRPr>
              <a:solidFill>
                <a:schemeClr val="dk1"/>
              </a:solidFill>
              <a:latin typeface="Halant"/>
              <a:ea typeface="Halant"/>
              <a:cs typeface="Halant"/>
              <a:sym typeface="Halant"/>
            </a:endParaRPr>
          </a:p>
          <a:p>
            <a:pPr indent="0" lvl="0" marL="0" rtl="0" algn="ctr">
              <a:spcBef>
                <a:spcPts val="0"/>
              </a:spcBef>
              <a:spcAft>
                <a:spcPts val="0"/>
              </a:spcAft>
              <a:buClr>
                <a:schemeClr val="dk1"/>
              </a:buClr>
              <a:buSzPts val="1100"/>
              <a:buFont typeface="Arial"/>
              <a:buNone/>
            </a:pPr>
            <a:r>
              <a:rPr lang="en" sz="2200">
                <a:solidFill>
                  <a:schemeClr val="dk1"/>
                </a:solidFill>
                <a:latin typeface="Plus Jakarta Sans Medium"/>
                <a:ea typeface="Plus Jakarta Sans Medium"/>
                <a:cs typeface="Plus Jakarta Sans Medium"/>
                <a:sym typeface="Plus Jakarta Sans Medium"/>
              </a:rPr>
              <a:t>Exit Ticket - Lesson 7</a:t>
            </a:r>
            <a:endParaRPr sz="1200">
              <a:solidFill>
                <a:schemeClr val="dk1"/>
              </a:solidFill>
              <a:latin typeface="Plus Jakarta Sans Medium"/>
              <a:ea typeface="Plus Jakarta Sans Medium"/>
              <a:cs typeface="Plus Jakarta Sans Medium"/>
              <a:sym typeface="Plus Jakarta Sans Medium"/>
            </a:endParaRPr>
          </a:p>
          <a:p>
            <a:pPr indent="0" lvl="0" marL="0" rtl="0" algn="ctr">
              <a:spcBef>
                <a:spcPts val="0"/>
              </a:spcBef>
              <a:spcAft>
                <a:spcPts val="0"/>
              </a:spcAft>
              <a:buNone/>
            </a:pPr>
            <a:r>
              <a:t/>
            </a:r>
            <a:endParaRPr sz="1700">
              <a:solidFill>
                <a:schemeClr val="dk1"/>
              </a:solidFill>
              <a:latin typeface="Halant"/>
              <a:ea typeface="Halant"/>
              <a:cs typeface="Halant"/>
              <a:sym typeface="Halant"/>
            </a:endParaRPr>
          </a:p>
        </p:txBody>
      </p:sp>
      <p:pic>
        <p:nvPicPr>
          <p:cNvPr id="165" name="Google Shape;165;p22"/>
          <p:cNvPicPr preferRelativeResize="0"/>
          <p:nvPr/>
        </p:nvPicPr>
        <p:blipFill>
          <a:blip r:embed="rId3">
            <a:alphaModFix/>
          </a:blip>
          <a:stretch>
            <a:fillRect/>
          </a:stretch>
        </p:blipFill>
        <p:spPr>
          <a:xfrm>
            <a:off x="216272" y="230997"/>
            <a:ext cx="630865" cy="261602"/>
          </a:xfrm>
          <a:prstGeom prst="rect">
            <a:avLst/>
          </a:prstGeom>
          <a:noFill/>
          <a:ln>
            <a:noFill/>
          </a:ln>
        </p:spPr>
      </p:pic>
      <p:sp>
        <p:nvSpPr>
          <p:cNvPr id="166" name="Google Shape;166;p22"/>
          <p:cNvSpPr txBox="1"/>
          <p:nvPr/>
        </p:nvSpPr>
        <p:spPr>
          <a:xfrm>
            <a:off x="408625" y="1132925"/>
            <a:ext cx="6965100" cy="607500"/>
          </a:xfrm>
          <a:prstGeom prst="rect">
            <a:avLst/>
          </a:prstGeom>
          <a:noFill/>
          <a:ln cap="flat" cmpd="sng" w="9525">
            <a:solidFill>
              <a:srgbClr val="B7B7B7"/>
            </a:solidFill>
            <a:prstDash val="solid"/>
            <a:round/>
            <a:headEnd len="sm" w="sm" type="none"/>
            <a:tailEnd len="sm" w="sm" type="none"/>
          </a:ln>
        </p:spPr>
        <p:txBody>
          <a:bodyPr anchorCtr="0" anchor="ctr" bIns="116050" lIns="116050" spcFirstLastPara="1" rIns="116050" wrap="square" tIns="116050">
            <a:noAutofit/>
          </a:bodyPr>
          <a:lstStyle/>
          <a:p>
            <a:pPr indent="0" lvl="0" marL="0" rtl="0" algn="ctr">
              <a:spcBef>
                <a:spcPts val="0"/>
              </a:spcBef>
              <a:spcAft>
                <a:spcPts val="0"/>
              </a:spcAft>
              <a:buClr>
                <a:schemeClr val="dk1"/>
              </a:buClr>
              <a:buSzPts val="1100"/>
              <a:buFont typeface="Arial"/>
              <a:buNone/>
            </a:pPr>
            <a:r>
              <a:rPr b="1" lang="en" sz="1500">
                <a:solidFill>
                  <a:schemeClr val="dk1"/>
                </a:solidFill>
                <a:latin typeface="Halant"/>
                <a:ea typeface="Halant"/>
                <a:cs typeface="Halant"/>
                <a:sym typeface="Halant"/>
              </a:rPr>
              <a:t>Supporting Question</a:t>
            </a:r>
            <a:endParaRPr b="1" sz="1500">
              <a:solidFill>
                <a:schemeClr val="dk1"/>
              </a:solidFill>
              <a:latin typeface="Halant"/>
              <a:ea typeface="Halant"/>
              <a:cs typeface="Halant"/>
              <a:sym typeface="Halant"/>
            </a:endParaRPr>
          </a:p>
          <a:p>
            <a:pPr indent="0" lvl="0" marL="0" rtl="0" algn="ctr">
              <a:spcBef>
                <a:spcPts val="0"/>
              </a:spcBef>
              <a:spcAft>
                <a:spcPts val="0"/>
              </a:spcAft>
              <a:buClr>
                <a:schemeClr val="dk1"/>
              </a:buClr>
              <a:buSzPts val="1100"/>
              <a:buFont typeface="Arial"/>
              <a:buNone/>
            </a:pPr>
            <a:r>
              <a:rPr lang="en">
                <a:solidFill>
                  <a:schemeClr val="dk1"/>
                </a:solidFill>
                <a:latin typeface="Inter"/>
                <a:ea typeface="Inter"/>
                <a:cs typeface="Inter"/>
                <a:sym typeface="Inter"/>
              </a:rPr>
              <a:t>How did religion influence life in the Ottoman Empire?</a:t>
            </a:r>
            <a:endParaRPr b="1">
              <a:solidFill>
                <a:schemeClr val="dk1"/>
              </a:solidFill>
              <a:latin typeface="Inter"/>
              <a:ea typeface="Inter"/>
              <a:cs typeface="Inter"/>
              <a:sym typeface="Inter"/>
            </a:endParaRPr>
          </a:p>
        </p:txBody>
      </p:sp>
      <p:sp>
        <p:nvSpPr>
          <p:cNvPr id="167" name="Google Shape;167;p22"/>
          <p:cNvSpPr/>
          <p:nvPr/>
        </p:nvSpPr>
        <p:spPr>
          <a:xfrm>
            <a:off x="3155730" y="5069434"/>
            <a:ext cx="1639800" cy="1497000"/>
          </a:xfrm>
          <a:prstGeom prst="ellipse">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latin typeface="Halant"/>
                <a:ea typeface="Halant"/>
                <a:cs typeface="Halant"/>
                <a:sym typeface="Halant"/>
              </a:rPr>
              <a:t>Religion and its influence in the Ottoman Empire</a:t>
            </a:r>
            <a:endParaRPr b="1">
              <a:latin typeface="Halant"/>
              <a:ea typeface="Halant"/>
              <a:cs typeface="Halant"/>
              <a:sym typeface="Halant"/>
            </a:endParaRPr>
          </a:p>
        </p:txBody>
      </p:sp>
      <p:sp>
        <p:nvSpPr>
          <p:cNvPr id="168" name="Google Shape;168;p22"/>
          <p:cNvSpPr/>
          <p:nvPr/>
        </p:nvSpPr>
        <p:spPr>
          <a:xfrm>
            <a:off x="590682" y="3439005"/>
            <a:ext cx="2074200" cy="1906800"/>
          </a:xfrm>
          <a:prstGeom prst="ellipse">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69" name="Google Shape;169;p22"/>
          <p:cNvSpPr/>
          <p:nvPr/>
        </p:nvSpPr>
        <p:spPr>
          <a:xfrm>
            <a:off x="542262" y="5947231"/>
            <a:ext cx="2147400" cy="1906800"/>
          </a:xfrm>
          <a:prstGeom prst="ellipse">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70" name="Google Shape;170;p22"/>
          <p:cNvSpPr/>
          <p:nvPr/>
        </p:nvSpPr>
        <p:spPr>
          <a:xfrm>
            <a:off x="2920178" y="7084588"/>
            <a:ext cx="2005200" cy="1741200"/>
          </a:xfrm>
          <a:prstGeom prst="ellipse">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71" name="Google Shape;171;p22"/>
          <p:cNvSpPr/>
          <p:nvPr/>
        </p:nvSpPr>
        <p:spPr>
          <a:xfrm>
            <a:off x="2938472" y="2554776"/>
            <a:ext cx="2005200" cy="1741200"/>
          </a:xfrm>
          <a:prstGeom prst="ellipse">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72" name="Google Shape;172;p22"/>
          <p:cNvSpPr/>
          <p:nvPr/>
        </p:nvSpPr>
        <p:spPr>
          <a:xfrm>
            <a:off x="5155942" y="5817981"/>
            <a:ext cx="2074200" cy="1792500"/>
          </a:xfrm>
          <a:prstGeom prst="ellipse">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73" name="Google Shape;173;p22"/>
          <p:cNvSpPr/>
          <p:nvPr/>
        </p:nvSpPr>
        <p:spPr>
          <a:xfrm>
            <a:off x="5217444" y="3315503"/>
            <a:ext cx="1980000" cy="1906800"/>
          </a:xfrm>
          <a:prstGeom prst="ellipse">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cxnSp>
        <p:nvCxnSpPr>
          <p:cNvPr id="174" name="Google Shape;174;p22"/>
          <p:cNvCxnSpPr>
            <a:stCxn id="167" idx="0"/>
            <a:endCxn id="171" idx="4"/>
          </p:cNvCxnSpPr>
          <p:nvPr/>
        </p:nvCxnSpPr>
        <p:spPr>
          <a:xfrm rot="10800000">
            <a:off x="3941130" y="4296034"/>
            <a:ext cx="34500" cy="773400"/>
          </a:xfrm>
          <a:prstGeom prst="straightConnector1">
            <a:avLst/>
          </a:prstGeom>
          <a:noFill/>
          <a:ln cap="flat" cmpd="sng" w="9525">
            <a:solidFill>
              <a:schemeClr val="dk2"/>
            </a:solidFill>
            <a:prstDash val="solid"/>
            <a:round/>
            <a:headEnd len="med" w="med" type="none"/>
            <a:tailEnd len="med" w="med" type="none"/>
          </a:ln>
        </p:spPr>
      </p:cxnSp>
      <p:cxnSp>
        <p:nvCxnSpPr>
          <p:cNvPr id="175" name="Google Shape;175;p22"/>
          <p:cNvCxnSpPr>
            <a:stCxn id="167" idx="1"/>
            <a:endCxn id="168" idx="5"/>
          </p:cNvCxnSpPr>
          <p:nvPr/>
        </p:nvCxnSpPr>
        <p:spPr>
          <a:xfrm rot="10800000">
            <a:off x="2361173" y="5066665"/>
            <a:ext cx="1034700" cy="222000"/>
          </a:xfrm>
          <a:prstGeom prst="straightConnector1">
            <a:avLst/>
          </a:prstGeom>
          <a:noFill/>
          <a:ln cap="flat" cmpd="sng" w="9525">
            <a:solidFill>
              <a:schemeClr val="dk2"/>
            </a:solidFill>
            <a:prstDash val="solid"/>
            <a:round/>
            <a:headEnd len="med" w="med" type="none"/>
            <a:tailEnd len="med" w="med" type="none"/>
          </a:ln>
        </p:spPr>
      </p:cxnSp>
      <p:cxnSp>
        <p:nvCxnSpPr>
          <p:cNvPr id="176" name="Google Shape;176;p22"/>
          <p:cNvCxnSpPr>
            <a:stCxn id="167" idx="2"/>
            <a:endCxn id="169" idx="7"/>
          </p:cNvCxnSpPr>
          <p:nvPr/>
        </p:nvCxnSpPr>
        <p:spPr>
          <a:xfrm flipH="1">
            <a:off x="2375130" y="5817934"/>
            <a:ext cx="780600" cy="408600"/>
          </a:xfrm>
          <a:prstGeom prst="straightConnector1">
            <a:avLst/>
          </a:prstGeom>
          <a:noFill/>
          <a:ln cap="flat" cmpd="sng" w="9525">
            <a:solidFill>
              <a:schemeClr val="dk2"/>
            </a:solidFill>
            <a:prstDash val="solid"/>
            <a:round/>
            <a:headEnd len="med" w="med" type="none"/>
            <a:tailEnd len="med" w="med" type="none"/>
          </a:ln>
        </p:spPr>
      </p:cxnSp>
      <p:cxnSp>
        <p:nvCxnSpPr>
          <p:cNvPr id="177" name="Google Shape;177;p22"/>
          <p:cNvCxnSpPr>
            <a:stCxn id="167" idx="4"/>
            <a:endCxn id="170" idx="0"/>
          </p:cNvCxnSpPr>
          <p:nvPr/>
        </p:nvCxnSpPr>
        <p:spPr>
          <a:xfrm flipH="1">
            <a:off x="3922830" y="6566434"/>
            <a:ext cx="52800" cy="518100"/>
          </a:xfrm>
          <a:prstGeom prst="straightConnector1">
            <a:avLst/>
          </a:prstGeom>
          <a:noFill/>
          <a:ln cap="flat" cmpd="sng" w="9525">
            <a:solidFill>
              <a:schemeClr val="dk2"/>
            </a:solidFill>
            <a:prstDash val="solid"/>
            <a:round/>
            <a:headEnd len="med" w="med" type="none"/>
            <a:tailEnd len="med" w="med" type="none"/>
          </a:ln>
        </p:spPr>
      </p:cxnSp>
      <p:cxnSp>
        <p:nvCxnSpPr>
          <p:cNvPr id="178" name="Google Shape;178;p22"/>
          <p:cNvCxnSpPr>
            <a:stCxn id="167" idx="7"/>
            <a:endCxn id="173" idx="3"/>
          </p:cNvCxnSpPr>
          <p:nvPr/>
        </p:nvCxnSpPr>
        <p:spPr>
          <a:xfrm flipH="1" rot="10800000">
            <a:off x="4555387" y="4943065"/>
            <a:ext cx="951900" cy="345600"/>
          </a:xfrm>
          <a:prstGeom prst="straightConnector1">
            <a:avLst/>
          </a:prstGeom>
          <a:noFill/>
          <a:ln cap="flat" cmpd="sng" w="9525">
            <a:solidFill>
              <a:schemeClr val="dk2"/>
            </a:solidFill>
            <a:prstDash val="solid"/>
            <a:round/>
            <a:headEnd len="med" w="med" type="none"/>
            <a:tailEnd len="med" w="med" type="none"/>
          </a:ln>
        </p:spPr>
      </p:cxnSp>
      <p:cxnSp>
        <p:nvCxnSpPr>
          <p:cNvPr id="179" name="Google Shape;179;p22"/>
          <p:cNvCxnSpPr>
            <a:stCxn id="167" idx="5"/>
            <a:endCxn id="172" idx="2"/>
          </p:cNvCxnSpPr>
          <p:nvPr/>
        </p:nvCxnSpPr>
        <p:spPr>
          <a:xfrm>
            <a:off x="4555387" y="6347203"/>
            <a:ext cx="600600" cy="366900"/>
          </a:xfrm>
          <a:prstGeom prst="straightConnector1">
            <a:avLst/>
          </a:prstGeom>
          <a:noFill/>
          <a:ln cap="flat" cmpd="sng" w="9525">
            <a:solidFill>
              <a:schemeClr val="dk2"/>
            </a:solidFill>
            <a:prstDash val="solid"/>
            <a:round/>
            <a:headEnd len="med" w="med" type="none"/>
            <a:tailEnd len="med" w="med" type="none"/>
          </a:ln>
        </p:spPr>
      </p:cxnSp>
      <p:sp>
        <p:nvSpPr>
          <p:cNvPr id="180" name="Google Shape;180;p22"/>
          <p:cNvSpPr txBox="1"/>
          <p:nvPr/>
        </p:nvSpPr>
        <p:spPr>
          <a:xfrm>
            <a:off x="380873" y="1840492"/>
            <a:ext cx="71340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solidFill>
                  <a:schemeClr val="dk1"/>
                </a:solidFill>
                <a:latin typeface="Halant"/>
                <a:ea typeface="Halant"/>
                <a:cs typeface="Halant"/>
                <a:sym typeface="Halant"/>
              </a:rPr>
              <a:t>Directions: </a:t>
            </a:r>
            <a:r>
              <a:rPr lang="en" sz="1200">
                <a:solidFill>
                  <a:schemeClr val="dk1"/>
                </a:solidFill>
                <a:latin typeface="Halant"/>
                <a:ea typeface="Halant"/>
                <a:cs typeface="Halant"/>
                <a:sym typeface="Halant"/>
              </a:rPr>
              <a:t>Complete the mind map below based on the information learned in the lesson.</a:t>
            </a:r>
            <a:endParaRPr sz="1200">
              <a:solidFill>
                <a:schemeClr val="dk1"/>
              </a:solidFill>
              <a:latin typeface="Halant"/>
              <a:ea typeface="Halant"/>
              <a:cs typeface="Halant"/>
              <a:sym typeface="Halant"/>
            </a:endParaRPr>
          </a:p>
        </p:txBody>
      </p:sp>
      <p:pic>
        <p:nvPicPr>
          <p:cNvPr id="181" name="Google Shape;181;p22"/>
          <p:cNvPicPr preferRelativeResize="0"/>
          <p:nvPr/>
        </p:nvPicPr>
        <p:blipFill>
          <a:blip r:embed="rId4">
            <a:alphaModFix/>
          </a:blip>
          <a:stretch>
            <a:fillRect/>
          </a:stretch>
        </p:blipFill>
        <p:spPr>
          <a:xfrm>
            <a:off x="381544" y="9348271"/>
            <a:ext cx="431174" cy="431174"/>
          </a:xfrm>
          <a:prstGeom prst="rect">
            <a:avLst/>
          </a:prstGeom>
          <a:noFill/>
          <a:ln>
            <a:noFill/>
          </a:ln>
        </p:spPr>
      </p:pic>
      <p:sp>
        <p:nvSpPr>
          <p:cNvPr id="182" name="Google Shape;182;p22"/>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83" name="Google Shape;183;p22"/>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
        <p:nvSpPr>
          <p:cNvPr id="184" name="Google Shape;184;p22"/>
          <p:cNvSpPr txBox="1"/>
          <p:nvPr/>
        </p:nvSpPr>
        <p:spPr>
          <a:xfrm>
            <a:off x="330000" y="671625"/>
            <a:ext cx="7112400" cy="361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200">
                <a:solidFill>
                  <a:srgbClr val="000000"/>
                </a:solidFill>
                <a:latin typeface="Inter"/>
                <a:ea typeface="Inter"/>
                <a:cs typeface="Inter"/>
                <a:sym typeface="Inter"/>
              </a:rPr>
              <a:t>Name: ___________________________________________________________		Date: ________</a:t>
            </a:r>
            <a:endParaRPr b="1" sz="1200">
              <a:solidFill>
                <a:srgbClr val="000000"/>
              </a:solidFill>
              <a:latin typeface="Inter"/>
              <a:ea typeface="Inter"/>
              <a:cs typeface="Inter"/>
              <a:sym typeface="Inte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65" name="Shape 65"/>
        <p:cNvGrpSpPr/>
        <p:nvPr/>
      </p:nvGrpSpPr>
      <p:grpSpPr>
        <a:xfrm>
          <a:off x="0" y="0"/>
          <a:ext cx="0" cy="0"/>
          <a:chOff x="0" y="0"/>
          <a:chExt cx="0" cy="0"/>
        </a:xfrm>
      </p:grpSpPr>
      <p:pic>
        <p:nvPicPr>
          <p:cNvPr id="66" name="Google Shape;66;p14"/>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67" name="Google Shape;67;p14"/>
          <p:cNvSpPr txBox="1"/>
          <p:nvPr/>
        </p:nvSpPr>
        <p:spPr>
          <a:xfrm>
            <a:off x="0" y="0"/>
            <a:ext cx="7772400" cy="9234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t/>
            </a:r>
            <a:endParaRPr sz="1700">
              <a:solidFill>
                <a:srgbClr val="000000"/>
              </a:solidFill>
              <a:latin typeface="Halant"/>
              <a:ea typeface="Halant"/>
              <a:cs typeface="Halant"/>
              <a:sym typeface="Halant"/>
            </a:endParaRPr>
          </a:p>
          <a:p>
            <a:pPr indent="0" lvl="0" marL="0" rtl="0" algn="ctr">
              <a:spcBef>
                <a:spcPts val="0"/>
              </a:spcBef>
              <a:spcAft>
                <a:spcPts val="0"/>
              </a:spcAft>
              <a:buNone/>
            </a:pPr>
            <a:r>
              <a:rPr lang="en" sz="1500">
                <a:latin typeface="Halant"/>
                <a:ea typeface="Halant"/>
                <a:cs typeface="Halant"/>
                <a:sym typeface="Halant"/>
              </a:rPr>
              <a:t>Contextualization/Historical Significance</a:t>
            </a:r>
            <a:endParaRPr sz="1500">
              <a:solidFill>
                <a:srgbClr val="000000"/>
              </a:solidFill>
              <a:latin typeface="Halant"/>
              <a:ea typeface="Halant"/>
              <a:cs typeface="Halant"/>
              <a:sym typeface="Halant"/>
            </a:endParaRPr>
          </a:p>
          <a:p>
            <a:pPr indent="0" lvl="0" marL="0" rtl="0" algn="ctr">
              <a:spcBef>
                <a:spcPts val="0"/>
              </a:spcBef>
              <a:spcAft>
                <a:spcPts val="0"/>
              </a:spcAft>
              <a:buNone/>
            </a:pPr>
            <a:r>
              <a:rPr lang="en" sz="2300">
                <a:solidFill>
                  <a:schemeClr val="dk1"/>
                </a:solidFill>
                <a:latin typeface="Inter Medium"/>
                <a:ea typeface="Inter Medium"/>
                <a:cs typeface="Inter Medium"/>
                <a:sym typeface="Inter Medium"/>
              </a:rPr>
              <a:t>Making Observations</a:t>
            </a:r>
            <a:endParaRPr sz="2300">
              <a:solidFill>
                <a:schemeClr val="dk1"/>
              </a:solidFill>
              <a:latin typeface="Inter Medium"/>
              <a:ea typeface="Inter Medium"/>
              <a:cs typeface="Inter Medium"/>
              <a:sym typeface="Inter Medium"/>
            </a:endParaRPr>
          </a:p>
        </p:txBody>
      </p:sp>
      <p:pic>
        <p:nvPicPr>
          <p:cNvPr id="68" name="Google Shape;68;p14"/>
          <p:cNvPicPr preferRelativeResize="0"/>
          <p:nvPr/>
        </p:nvPicPr>
        <p:blipFill>
          <a:blip r:embed="rId4">
            <a:alphaModFix/>
          </a:blip>
          <a:stretch>
            <a:fillRect/>
          </a:stretch>
        </p:blipFill>
        <p:spPr>
          <a:xfrm>
            <a:off x="216272" y="230997"/>
            <a:ext cx="1056536" cy="438114"/>
          </a:xfrm>
          <a:prstGeom prst="rect">
            <a:avLst/>
          </a:prstGeom>
          <a:noFill/>
          <a:ln>
            <a:noFill/>
          </a:ln>
        </p:spPr>
      </p:pic>
      <p:sp>
        <p:nvSpPr>
          <p:cNvPr id="69" name="Google Shape;69;p14"/>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70" name="Google Shape;70;p14"/>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
        <p:nvSpPr>
          <p:cNvPr id="71" name="Google Shape;71;p14"/>
          <p:cNvSpPr txBox="1"/>
          <p:nvPr/>
        </p:nvSpPr>
        <p:spPr>
          <a:xfrm>
            <a:off x="381550" y="1103475"/>
            <a:ext cx="6861600" cy="554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solidFill>
                  <a:schemeClr val="dk1"/>
                </a:solidFill>
                <a:latin typeface="Inter"/>
                <a:ea typeface="Inter"/>
                <a:cs typeface="Inter"/>
                <a:sym typeface="Inter"/>
              </a:rPr>
              <a:t>Directions: </a:t>
            </a:r>
            <a:r>
              <a:rPr lang="en" sz="1200">
                <a:solidFill>
                  <a:schemeClr val="dk1"/>
                </a:solidFill>
                <a:latin typeface="Inter"/>
                <a:ea typeface="Inter"/>
                <a:cs typeface="Inter"/>
                <a:sym typeface="Inter"/>
              </a:rPr>
              <a:t>As you observe each image, write down your observations as well as what these</a:t>
            </a:r>
            <a:endParaRPr sz="1200">
              <a:solidFill>
                <a:schemeClr val="dk1"/>
              </a:solidFill>
              <a:latin typeface="Inter"/>
              <a:ea typeface="Inter"/>
              <a:cs typeface="Inter"/>
              <a:sym typeface="Inter"/>
            </a:endParaRPr>
          </a:p>
          <a:p>
            <a:pPr indent="0" lvl="0" marL="0" rtl="0" algn="l">
              <a:spcBef>
                <a:spcPts val="0"/>
              </a:spcBef>
              <a:spcAft>
                <a:spcPts val="0"/>
              </a:spcAft>
              <a:buNone/>
            </a:pPr>
            <a:r>
              <a:rPr lang="en" sz="1200">
                <a:solidFill>
                  <a:schemeClr val="dk1"/>
                </a:solidFill>
                <a:latin typeface="Inter"/>
                <a:ea typeface="Inter"/>
                <a:cs typeface="Inter"/>
                <a:sym typeface="Inter"/>
              </a:rPr>
              <a:t>observations can help you infer about characteristics of the Ottoman Empire.</a:t>
            </a:r>
            <a:endParaRPr sz="1200">
              <a:solidFill>
                <a:schemeClr val="dk1"/>
              </a:solidFill>
              <a:latin typeface="Inter"/>
              <a:ea typeface="Inter"/>
              <a:cs typeface="Inter"/>
              <a:sym typeface="Inter"/>
            </a:endParaRPr>
          </a:p>
        </p:txBody>
      </p:sp>
      <p:graphicFrame>
        <p:nvGraphicFramePr>
          <p:cNvPr id="72" name="Google Shape;72;p14"/>
          <p:cNvGraphicFramePr/>
          <p:nvPr/>
        </p:nvGraphicFramePr>
        <p:xfrm>
          <a:off x="479561" y="6302254"/>
          <a:ext cx="3000000" cy="3000000"/>
        </p:xfrm>
        <a:graphic>
          <a:graphicData uri="http://schemas.openxmlformats.org/drawingml/2006/table">
            <a:tbl>
              <a:tblPr>
                <a:noFill/>
                <a:tableStyleId>{CE40EEB6-1C25-4A1A-88A0-2D4625E55EFD}</a:tableStyleId>
              </a:tblPr>
              <a:tblGrid>
                <a:gridCol w="3567450"/>
                <a:gridCol w="3245625"/>
              </a:tblGrid>
              <a:tr h="773325">
                <a:tc>
                  <a:txBody>
                    <a:bodyPr/>
                    <a:lstStyle/>
                    <a:p>
                      <a:pPr indent="0" lvl="0" marL="0" rtl="0" algn="ctr">
                        <a:spcBef>
                          <a:spcPts val="0"/>
                        </a:spcBef>
                        <a:spcAft>
                          <a:spcPts val="0"/>
                        </a:spcAft>
                        <a:buNone/>
                      </a:pPr>
                      <a:r>
                        <a:rPr b="1" lang="en">
                          <a:latin typeface="Halant"/>
                          <a:ea typeface="Halant"/>
                          <a:cs typeface="Halant"/>
                          <a:sym typeface="Halant"/>
                        </a:rPr>
                        <a:t>Observations </a:t>
                      </a:r>
                      <a:endParaRPr b="1">
                        <a:latin typeface="Halant"/>
                        <a:ea typeface="Halant"/>
                        <a:cs typeface="Halant"/>
                        <a:sym typeface="Halant"/>
                      </a:endParaRPr>
                    </a:p>
                  </a:txBody>
                  <a:tcPr marT="95775" marB="95775" marR="97150" marL="97150" anchor="ctr">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c>
                  <a:txBody>
                    <a:bodyPr/>
                    <a:lstStyle/>
                    <a:p>
                      <a:pPr indent="0" lvl="0" marL="0" rtl="0" algn="ctr">
                        <a:spcBef>
                          <a:spcPts val="0"/>
                        </a:spcBef>
                        <a:spcAft>
                          <a:spcPts val="0"/>
                        </a:spcAft>
                        <a:buNone/>
                      </a:pPr>
                      <a:r>
                        <a:rPr b="1" lang="en">
                          <a:latin typeface="Halant"/>
                          <a:ea typeface="Halant"/>
                          <a:cs typeface="Halant"/>
                          <a:sym typeface="Halant"/>
                        </a:rPr>
                        <a:t>What can you infer about the Ottoman Empire from this image?</a:t>
                      </a:r>
                      <a:endParaRPr b="1" sz="1200">
                        <a:latin typeface="Halant"/>
                        <a:ea typeface="Halant"/>
                        <a:cs typeface="Halant"/>
                        <a:sym typeface="Halant"/>
                      </a:endParaRPr>
                    </a:p>
                  </a:txBody>
                  <a:tcPr marT="95775" marB="95775" marR="97150" marL="97150">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r>
              <a:tr h="2215150">
                <a:tc>
                  <a:txBody>
                    <a:bodyPr/>
                    <a:lstStyle/>
                    <a:p>
                      <a:pPr indent="0" lvl="0" marL="0" rtl="0" algn="l">
                        <a:spcBef>
                          <a:spcPts val="0"/>
                        </a:spcBef>
                        <a:spcAft>
                          <a:spcPts val="0"/>
                        </a:spcAft>
                        <a:buNone/>
                      </a:pPr>
                      <a:r>
                        <a:t/>
                      </a:r>
                      <a:endParaRPr sz="1000">
                        <a:solidFill>
                          <a:schemeClr val="dk1"/>
                        </a:solidFill>
                        <a:latin typeface="Inter SemiBold"/>
                        <a:ea typeface="Inter SemiBold"/>
                        <a:cs typeface="Inter SemiBold"/>
                        <a:sym typeface="Inter SemiBold"/>
                      </a:endParaRPr>
                    </a:p>
                  </a:txBody>
                  <a:tcPr marT="95775" marB="95775" marR="97150" marL="97150">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t/>
                      </a:r>
                      <a:endParaRPr sz="1800">
                        <a:latin typeface="Inter SemiBold"/>
                        <a:ea typeface="Inter SemiBold"/>
                        <a:cs typeface="Inter SemiBold"/>
                        <a:sym typeface="Inter SemiBold"/>
                      </a:endParaRPr>
                    </a:p>
                  </a:txBody>
                  <a:tcPr marT="95775" marB="95775" marR="97150" marL="97150">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r>
            </a:tbl>
          </a:graphicData>
        </a:graphic>
      </p:graphicFrame>
      <p:pic>
        <p:nvPicPr>
          <p:cNvPr id="73" name="Google Shape;73;p14"/>
          <p:cNvPicPr preferRelativeResize="0"/>
          <p:nvPr/>
        </p:nvPicPr>
        <p:blipFill>
          <a:blip r:embed="rId5">
            <a:alphaModFix/>
          </a:blip>
          <a:stretch>
            <a:fillRect/>
          </a:stretch>
        </p:blipFill>
        <p:spPr>
          <a:xfrm>
            <a:off x="1454203" y="1732125"/>
            <a:ext cx="4716297" cy="3900225"/>
          </a:xfrm>
          <a:prstGeom prst="rect">
            <a:avLst/>
          </a:prstGeom>
          <a:noFill/>
          <a:ln>
            <a:noFill/>
          </a:ln>
        </p:spPr>
      </p:pic>
      <p:sp>
        <p:nvSpPr>
          <p:cNvPr id="74" name="Google Shape;74;p14"/>
          <p:cNvSpPr txBox="1"/>
          <p:nvPr/>
        </p:nvSpPr>
        <p:spPr>
          <a:xfrm>
            <a:off x="381550" y="5706900"/>
            <a:ext cx="6861600" cy="5232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1100">
                <a:solidFill>
                  <a:schemeClr val="dk1"/>
                </a:solidFill>
                <a:latin typeface="Inter SemiBold"/>
                <a:ea typeface="Inter SemiBold"/>
                <a:cs typeface="Inter SemiBold"/>
                <a:sym typeface="Inter SemiBold"/>
              </a:rPr>
              <a:t>Studio Portrait of Models Wearing Traditional Clothing from the Province of Iles d'Archipel (Islands of the Archipelago), Ottoman Empire (1873)  Source: </a:t>
            </a:r>
            <a:r>
              <a:rPr lang="en" sz="1100" u="sng">
                <a:solidFill>
                  <a:schemeClr val="hlink"/>
                </a:solidFill>
                <a:latin typeface="Inter SemiBold"/>
                <a:ea typeface="Inter SemiBold"/>
                <a:cs typeface="Inter SemiBold"/>
                <a:sym typeface="Inter SemiBold"/>
                <a:hlinkClick r:id="rId6"/>
              </a:rPr>
              <a:t>http://www.wdl.org/en/item/337/#q=ottoman</a:t>
            </a:r>
            <a:endParaRPr sz="1500"/>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78" name="Shape 78"/>
        <p:cNvGrpSpPr/>
        <p:nvPr/>
      </p:nvGrpSpPr>
      <p:grpSpPr>
        <a:xfrm>
          <a:off x="0" y="0"/>
          <a:ext cx="0" cy="0"/>
          <a:chOff x="0" y="0"/>
          <a:chExt cx="0" cy="0"/>
        </a:xfrm>
      </p:grpSpPr>
      <p:pic>
        <p:nvPicPr>
          <p:cNvPr id="79" name="Google Shape;79;p15"/>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80" name="Google Shape;80;p15"/>
          <p:cNvSpPr txBox="1"/>
          <p:nvPr/>
        </p:nvSpPr>
        <p:spPr>
          <a:xfrm>
            <a:off x="0" y="0"/>
            <a:ext cx="7772400" cy="9234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t/>
            </a:r>
            <a:endParaRPr sz="1700">
              <a:solidFill>
                <a:srgbClr val="000000"/>
              </a:solidFill>
              <a:latin typeface="Halant"/>
              <a:ea typeface="Halant"/>
              <a:cs typeface="Halant"/>
              <a:sym typeface="Halant"/>
            </a:endParaRPr>
          </a:p>
          <a:p>
            <a:pPr indent="0" lvl="0" marL="0" rtl="0" algn="ctr">
              <a:spcBef>
                <a:spcPts val="0"/>
              </a:spcBef>
              <a:spcAft>
                <a:spcPts val="0"/>
              </a:spcAft>
              <a:buNone/>
            </a:pPr>
            <a:r>
              <a:rPr lang="en" sz="1500">
                <a:latin typeface="Halant"/>
                <a:ea typeface="Halant"/>
                <a:cs typeface="Halant"/>
                <a:sym typeface="Halant"/>
              </a:rPr>
              <a:t>Contextualization/Historical Significance</a:t>
            </a:r>
            <a:endParaRPr sz="1500">
              <a:solidFill>
                <a:srgbClr val="000000"/>
              </a:solidFill>
              <a:latin typeface="Halant"/>
              <a:ea typeface="Halant"/>
              <a:cs typeface="Halant"/>
              <a:sym typeface="Halant"/>
            </a:endParaRPr>
          </a:p>
          <a:p>
            <a:pPr indent="0" lvl="0" marL="0" rtl="0" algn="ctr">
              <a:spcBef>
                <a:spcPts val="0"/>
              </a:spcBef>
              <a:spcAft>
                <a:spcPts val="0"/>
              </a:spcAft>
              <a:buNone/>
            </a:pPr>
            <a:r>
              <a:rPr lang="en" sz="2300">
                <a:solidFill>
                  <a:schemeClr val="dk1"/>
                </a:solidFill>
                <a:latin typeface="Inter Medium"/>
                <a:ea typeface="Inter Medium"/>
                <a:cs typeface="Inter Medium"/>
                <a:sym typeface="Inter Medium"/>
              </a:rPr>
              <a:t>Making Observations</a:t>
            </a:r>
            <a:endParaRPr sz="2300">
              <a:solidFill>
                <a:schemeClr val="dk1"/>
              </a:solidFill>
              <a:latin typeface="Inter Medium"/>
              <a:ea typeface="Inter Medium"/>
              <a:cs typeface="Inter Medium"/>
              <a:sym typeface="Inter Medium"/>
            </a:endParaRPr>
          </a:p>
        </p:txBody>
      </p:sp>
      <p:pic>
        <p:nvPicPr>
          <p:cNvPr id="81" name="Google Shape;81;p15"/>
          <p:cNvPicPr preferRelativeResize="0"/>
          <p:nvPr/>
        </p:nvPicPr>
        <p:blipFill>
          <a:blip r:embed="rId4">
            <a:alphaModFix/>
          </a:blip>
          <a:stretch>
            <a:fillRect/>
          </a:stretch>
        </p:blipFill>
        <p:spPr>
          <a:xfrm>
            <a:off x="216272" y="230997"/>
            <a:ext cx="1056536" cy="438114"/>
          </a:xfrm>
          <a:prstGeom prst="rect">
            <a:avLst/>
          </a:prstGeom>
          <a:noFill/>
          <a:ln>
            <a:noFill/>
          </a:ln>
        </p:spPr>
      </p:pic>
      <p:sp>
        <p:nvSpPr>
          <p:cNvPr id="82" name="Google Shape;82;p15"/>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83" name="Google Shape;83;p15"/>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
        <p:nvSpPr>
          <p:cNvPr id="84" name="Google Shape;84;p15"/>
          <p:cNvSpPr txBox="1"/>
          <p:nvPr/>
        </p:nvSpPr>
        <p:spPr>
          <a:xfrm>
            <a:off x="455450" y="1001125"/>
            <a:ext cx="6861600" cy="554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solidFill>
                  <a:schemeClr val="dk1"/>
                </a:solidFill>
                <a:latin typeface="Inter"/>
                <a:ea typeface="Inter"/>
                <a:cs typeface="Inter"/>
                <a:sym typeface="Inter"/>
              </a:rPr>
              <a:t>Directions: </a:t>
            </a:r>
            <a:r>
              <a:rPr lang="en" sz="1200">
                <a:solidFill>
                  <a:schemeClr val="dk1"/>
                </a:solidFill>
                <a:latin typeface="Inter"/>
                <a:ea typeface="Inter"/>
                <a:cs typeface="Inter"/>
                <a:sym typeface="Inter"/>
              </a:rPr>
              <a:t>As you observe each image, write down your observations as well as what these</a:t>
            </a:r>
            <a:endParaRPr sz="1200">
              <a:solidFill>
                <a:schemeClr val="dk1"/>
              </a:solidFill>
              <a:latin typeface="Inter"/>
              <a:ea typeface="Inter"/>
              <a:cs typeface="Inter"/>
              <a:sym typeface="Inter"/>
            </a:endParaRPr>
          </a:p>
          <a:p>
            <a:pPr indent="0" lvl="0" marL="0" rtl="0" algn="l">
              <a:spcBef>
                <a:spcPts val="0"/>
              </a:spcBef>
              <a:spcAft>
                <a:spcPts val="0"/>
              </a:spcAft>
              <a:buNone/>
            </a:pPr>
            <a:r>
              <a:rPr lang="en" sz="1200">
                <a:solidFill>
                  <a:schemeClr val="dk1"/>
                </a:solidFill>
                <a:latin typeface="Inter"/>
                <a:ea typeface="Inter"/>
                <a:cs typeface="Inter"/>
                <a:sym typeface="Inter"/>
              </a:rPr>
              <a:t>observations can help you infer about characteristics of the Ottoman Empire.</a:t>
            </a:r>
            <a:endParaRPr sz="1200">
              <a:solidFill>
                <a:schemeClr val="dk1"/>
              </a:solidFill>
              <a:latin typeface="Inter"/>
              <a:ea typeface="Inter"/>
              <a:cs typeface="Inter"/>
              <a:sym typeface="Inter"/>
            </a:endParaRPr>
          </a:p>
        </p:txBody>
      </p:sp>
      <p:graphicFrame>
        <p:nvGraphicFramePr>
          <p:cNvPr id="85" name="Google Shape;85;p15"/>
          <p:cNvGraphicFramePr/>
          <p:nvPr/>
        </p:nvGraphicFramePr>
        <p:xfrm>
          <a:off x="479561" y="6347054"/>
          <a:ext cx="3000000" cy="3000000"/>
        </p:xfrm>
        <a:graphic>
          <a:graphicData uri="http://schemas.openxmlformats.org/drawingml/2006/table">
            <a:tbl>
              <a:tblPr>
                <a:noFill/>
                <a:tableStyleId>{CE40EEB6-1C25-4A1A-88A0-2D4625E55EFD}</a:tableStyleId>
              </a:tblPr>
              <a:tblGrid>
                <a:gridCol w="3567450"/>
                <a:gridCol w="3245625"/>
              </a:tblGrid>
              <a:tr h="761725">
                <a:tc>
                  <a:txBody>
                    <a:bodyPr/>
                    <a:lstStyle/>
                    <a:p>
                      <a:pPr indent="0" lvl="0" marL="0" rtl="0" algn="ctr">
                        <a:spcBef>
                          <a:spcPts val="0"/>
                        </a:spcBef>
                        <a:spcAft>
                          <a:spcPts val="0"/>
                        </a:spcAft>
                        <a:buNone/>
                      </a:pPr>
                      <a:r>
                        <a:rPr b="1" lang="en">
                          <a:latin typeface="Halant"/>
                          <a:ea typeface="Halant"/>
                          <a:cs typeface="Halant"/>
                          <a:sym typeface="Halant"/>
                        </a:rPr>
                        <a:t>Observations </a:t>
                      </a:r>
                      <a:endParaRPr b="1">
                        <a:latin typeface="Halant"/>
                        <a:ea typeface="Halant"/>
                        <a:cs typeface="Halant"/>
                        <a:sym typeface="Halant"/>
                      </a:endParaRPr>
                    </a:p>
                  </a:txBody>
                  <a:tcPr marT="95775" marB="95775" marR="97150" marL="97150" anchor="ctr">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c>
                  <a:txBody>
                    <a:bodyPr/>
                    <a:lstStyle/>
                    <a:p>
                      <a:pPr indent="0" lvl="0" marL="0" rtl="0" algn="ctr">
                        <a:spcBef>
                          <a:spcPts val="0"/>
                        </a:spcBef>
                        <a:spcAft>
                          <a:spcPts val="0"/>
                        </a:spcAft>
                        <a:buNone/>
                      </a:pPr>
                      <a:r>
                        <a:rPr b="1" lang="en">
                          <a:latin typeface="Halant"/>
                          <a:ea typeface="Halant"/>
                          <a:cs typeface="Halant"/>
                          <a:sym typeface="Halant"/>
                        </a:rPr>
                        <a:t>What can you infer about the Ottoman Empire from this image?</a:t>
                      </a:r>
                      <a:endParaRPr b="1" sz="1200">
                        <a:latin typeface="Halant"/>
                        <a:ea typeface="Halant"/>
                        <a:cs typeface="Halant"/>
                        <a:sym typeface="Halant"/>
                      </a:endParaRPr>
                    </a:p>
                  </a:txBody>
                  <a:tcPr marT="95775" marB="95775" marR="97150" marL="97150">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r>
              <a:tr h="2181950">
                <a:tc>
                  <a:txBody>
                    <a:bodyPr/>
                    <a:lstStyle/>
                    <a:p>
                      <a:pPr indent="0" lvl="0" marL="0" rtl="0" algn="l">
                        <a:spcBef>
                          <a:spcPts val="0"/>
                        </a:spcBef>
                        <a:spcAft>
                          <a:spcPts val="0"/>
                        </a:spcAft>
                        <a:buNone/>
                      </a:pPr>
                      <a:r>
                        <a:t/>
                      </a:r>
                      <a:endParaRPr sz="1000">
                        <a:solidFill>
                          <a:schemeClr val="dk1"/>
                        </a:solidFill>
                        <a:latin typeface="Inter SemiBold"/>
                        <a:ea typeface="Inter SemiBold"/>
                        <a:cs typeface="Inter SemiBold"/>
                        <a:sym typeface="Inter SemiBold"/>
                      </a:endParaRPr>
                    </a:p>
                  </a:txBody>
                  <a:tcPr marT="95775" marB="95775" marR="97150" marL="97150">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t/>
                      </a:r>
                      <a:endParaRPr sz="1800">
                        <a:latin typeface="Inter SemiBold"/>
                        <a:ea typeface="Inter SemiBold"/>
                        <a:cs typeface="Inter SemiBold"/>
                        <a:sym typeface="Inter SemiBold"/>
                      </a:endParaRPr>
                    </a:p>
                  </a:txBody>
                  <a:tcPr marT="95775" marB="95775" marR="97150" marL="97150">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r>
            </a:tbl>
          </a:graphicData>
        </a:graphic>
      </p:graphicFrame>
      <p:sp>
        <p:nvSpPr>
          <p:cNvPr id="86" name="Google Shape;86;p15"/>
          <p:cNvSpPr txBox="1"/>
          <p:nvPr/>
        </p:nvSpPr>
        <p:spPr>
          <a:xfrm>
            <a:off x="455275" y="5485150"/>
            <a:ext cx="6861600" cy="8619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1100">
                <a:solidFill>
                  <a:schemeClr val="dk1"/>
                </a:solidFill>
                <a:latin typeface="Inter SemiBold"/>
                <a:ea typeface="Inter SemiBold"/>
                <a:cs typeface="Inter SemiBold"/>
                <a:sym typeface="Inter SemiBold"/>
              </a:rPr>
              <a:t>This work is an Ottoman illustrated and illuminated copy of the Tuhfet ül-ahyār, which is an Ottoman Turkish version of the well-known story of Sindbad (Sindbād-nāmah) story written in the Islamic Abbasid Caliphate. It concerns Sindbad the Wise (not Sindbad the Sailor), who was a tutor to the son of an Asian king. (1500-1600 CE) Source: </a:t>
            </a:r>
            <a:r>
              <a:rPr lang="en" sz="1100" u="sng">
                <a:solidFill>
                  <a:schemeClr val="hlink"/>
                </a:solidFill>
                <a:latin typeface="Inter SemiBold"/>
                <a:ea typeface="Inter SemiBold"/>
                <a:cs typeface="Inter SemiBold"/>
                <a:sym typeface="Inter SemiBold"/>
                <a:hlinkClick r:id="rId5"/>
              </a:rPr>
              <a:t>http://www.wdl.org/en/item/9212/#q=ottoman</a:t>
            </a:r>
            <a:endParaRPr sz="1100">
              <a:solidFill>
                <a:schemeClr val="dk1"/>
              </a:solidFill>
              <a:latin typeface="Inter SemiBold"/>
              <a:ea typeface="Inter SemiBold"/>
              <a:cs typeface="Inter SemiBold"/>
              <a:sym typeface="Inter SemiBold"/>
            </a:endParaRPr>
          </a:p>
        </p:txBody>
      </p:sp>
      <p:pic>
        <p:nvPicPr>
          <p:cNvPr id="87" name="Google Shape;87;p15"/>
          <p:cNvPicPr preferRelativeResize="0"/>
          <p:nvPr/>
        </p:nvPicPr>
        <p:blipFill>
          <a:blip r:embed="rId6">
            <a:alphaModFix/>
          </a:blip>
          <a:stretch>
            <a:fillRect/>
          </a:stretch>
        </p:blipFill>
        <p:spPr>
          <a:xfrm>
            <a:off x="1569200" y="1544200"/>
            <a:ext cx="4633750" cy="3846460"/>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91" name="Shape 91"/>
        <p:cNvGrpSpPr/>
        <p:nvPr/>
      </p:nvGrpSpPr>
      <p:grpSpPr>
        <a:xfrm>
          <a:off x="0" y="0"/>
          <a:ext cx="0" cy="0"/>
          <a:chOff x="0" y="0"/>
          <a:chExt cx="0" cy="0"/>
        </a:xfrm>
      </p:grpSpPr>
      <p:pic>
        <p:nvPicPr>
          <p:cNvPr id="92" name="Google Shape;92;p16"/>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93" name="Google Shape;93;p16"/>
          <p:cNvSpPr txBox="1"/>
          <p:nvPr/>
        </p:nvSpPr>
        <p:spPr>
          <a:xfrm>
            <a:off x="0" y="0"/>
            <a:ext cx="7772400" cy="9234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t/>
            </a:r>
            <a:endParaRPr sz="1700">
              <a:solidFill>
                <a:srgbClr val="000000"/>
              </a:solidFill>
              <a:latin typeface="Halant"/>
              <a:ea typeface="Halant"/>
              <a:cs typeface="Halant"/>
              <a:sym typeface="Halant"/>
            </a:endParaRPr>
          </a:p>
          <a:p>
            <a:pPr indent="0" lvl="0" marL="0" rtl="0" algn="ctr">
              <a:spcBef>
                <a:spcPts val="0"/>
              </a:spcBef>
              <a:spcAft>
                <a:spcPts val="0"/>
              </a:spcAft>
              <a:buNone/>
            </a:pPr>
            <a:r>
              <a:rPr lang="en" sz="1500">
                <a:latin typeface="Halant"/>
                <a:ea typeface="Halant"/>
                <a:cs typeface="Halant"/>
                <a:sym typeface="Halant"/>
              </a:rPr>
              <a:t>Contextualization/Historical Significance</a:t>
            </a:r>
            <a:endParaRPr sz="1500">
              <a:solidFill>
                <a:srgbClr val="000000"/>
              </a:solidFill>
              <a:latin typeface="Halant"/>
              <a:ea typeface="Halant"/>
              <a:cs typeface="Halant"/>
              <a:sym typeface="Halant"/>
            </a:endParaRPr>
          </a:p>
          <a:p>
            <a:pPr indent="0" lvl="0" marL="0" rtl="0" algn="ctr">
              <a:spcBef>
                <a:spcPts val="0"/>
              </a:spcBef>
              <a:spcAft>
                <a:spcPts val="0"/>
              </a:spcAft>
              <a:buNone/>
            </a:pPr>
            <a:r>
              <a:rPr lang="en" sz="2300">
                <a:solidFill>
                  <a:schemeClr val="dk1"/>
                </a:solidFill>
                <a:latin typeface="Inter Medium"/>
                <a:ea typeface="Inter Medium"/>
                <a:cs typeface="Inter Medium"/>
                <a:sym typeface="Inter Medium"/>
              </a:rPr>
              <a:t>Making Observations</a:t>
            </a:r>
            <a:endParaRPr sz="2300">
              <a:solidFill>
                <a:schemeClr val="dk1"/>
              </a:solidFill>
              <a:latin typeface="Inter Medium"/>
              <a:ea typeface="Inter Medium"/>
              <a:cs typeface="Inter Medium"/>
              <a:sym typeface="Inter Medium"/>
            </a:endParaRPr>
          </a:p>
        </p:txBody>
      </p:sp>
      <p:pic>
        <p:nvPicPr>
          <p:cNvPr id="94" name="Google Shape;94;p16"/>
          <p:cNvPicPr preferRelativeResize="0"/>
          <p:nvPr/>
        </p:nvPicPr>
        <p:blipFill>
          <a:blip r:embed="rId4">
            <a:alphaModFix/>
          </a:blip>
          <a:stretch>
            <a:fillRect/>
          </a:stretch>
        </p:blipFill>
        <p:spPr>
          <a:xfrm>
            <a:off x="216272" y="230997"/>
            <a:ext cx="1056536" cy="438114"/>
          </a:xfrm>
          <a:prstGeom prst="rect">
            <a:avLst/>
          </a:prstGeom>
          <a:noFill/>
          <a:ln>
            <a:noFill/>
          </a:ln>
        </p:spPr>
      </p:pic>
      <p:sp>
        <p:nvSpPr>
          <p:cNvPr id="95" name="Google Shape;95;p16"/>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96" name="Google Shape;96;p16"/>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
        <p:nvSpPr>
          <p:cNvPr id="97" name="Google Shape;97;p16"/>
          <p:cNvSpPr txBox="1"/>
          <p:nvPr/>
        </p:nvSpPr>
        <p:spPr>
          <a:xfrm>
            <a:off x="532225" y="1059600"/>
            <a:ext cx="6861600" cy="554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solidFill>
                  <a:schemeClr val="dk1"/>
                </a:solidFill>
                <a:latin typeface="Inter"/>
                <a:ea typeface="Inter"/>
                <a:cs typeface="Inter"/>
                <a:sym typeface="Inter"/>
              </a:rPr>
              <a:t>Directions: </a:t>
            </a:r>
            <a:r>
              <a:rPr lang="en" sz="1200">
                <a:solidFill>
                  <a:schemeClr val="dk1"/>
                </a:solidFill>
                <a:latin typeface="Inter"/>
                <a:ea typeface="Inter"/>
                <a:cs typeface="Inter"/>
                <a:sym typeface="Inter"/>
              </a:rPr>
              <a:t>As you observe each image, write down your observations as well as what these</a:t>
            </a:r>
            <a:endParaRPr sz="1200">
              <a:solidFill>
                <a:schemeClr val="dk1"/>
              </a:solidFill>
              <a:latin typeface="Inter"/>
              <a:ea typeface="Inter"/>
              <a:cs typeface="Inter"/>
              <a:sym typeface="Inter"/>
            </a:endParaRPr>
          </a:p>
          <a:p>
            <a:pPr indent="0" lvl="0" marL="0" rtl="0" algn="l">
              <a:spcBef>
                <a:spcPts val="0"/>
              </a:spcBef>
              <a:spcAft>
                <a:spcPts val="0"/>
              </a:spcAft>
              <a:buNone/>
            </a:pPr>
            <a:r>
              <a:rPr lang="en" sz="1200">
                <a:solidFill>
                  <a:schemeClr val="dk1"/>
                </a:solidFill>
                <a:latin typeface="Inter"/>
                <a:ea typeface="Inter"/>
                <a:cs typeface="Inter"/>
                <a:sym typeface="Inter"/>
              </a:rPr>
              <a:t>observations can help you infer about characteristics of the Ottoman Empire.</a:t>
            </a:r>
            <a:endParaRPr sz="1200">
              <a:solidFill>
                <a:schemeClr val="dk1"/>
              </a:solidFill>
              <a:latin typeface="Inter"/>
              <a:ea typeface="Inter"/>
              <a:cs typeface="Inter"/>
              <a:sym typeface="Inter"/>
            </a:endParaRPr>
          </a:p>
        </p:txBody>
      </p:sp>
      <p:graphicFrame>
        <p:nvGraphicFramePr>
          <p:cNvPr id="98" name="Google Shape;98;p16"/>
          <p:cNvGraphicFramePr/>
          <p:nvPr/>
        </p:nvGraphicFramePr>
        <p:xfrm>
          <a:off x="402786" y="6667754"/>
          <a:ext cx="3000000" cy="3000000"/>
        </p:xfrm>
        <a:graphic>
          <a:graphicData uri="http://schemas.openxmlformats.org/drawingml/2006/table">
            <a:tbl>
              <a:tblPr>
                <a:noFill/>
                <a:tableStyleId>{CE40EEB6-1C25-4A1A-88A0-2D4625E55EFD}</a:tableStyleId>
              </a:tblPr>
              <a:tblGrid>
                <a:gridCol w="3567450"/>
                <a:gridCol w="3245625"/>
              </a:tblGrid>
              <a:tr h="693625">
                <a:tc>
                  <a:txBody>
                    <a:bodyPr/>
                    <a:lstStyle/>
                    <a:p>
                      <a:pPr indent="0" lvl="0" marL="0" rtl="0" algn="ctr">
                        <a:spcBef>
                          <a:spcPts val="0"/>
                        </a:spcBef>
                        <a:spcAft>
                          <a:spcPts val="0"/>
                        </a:spcAft>
                        <a:buNone/>
                      </a:pPr>
                      <a:r>
                        <a:rPr b="1" lang="en">
                          <a:latin typeface="Halant"/>
                          <a:ea typeface="Halant"/>
                          <a:cs typeface="Halant"/>
                          <a:sym typeface="Halant"/>
                        </a:rPr>
                        <a:t>Observations </a:t>
                      </a:r>
                      <a:endParaRPr b="1">
                        <a:latin typeface="Halant"/>
                        <a:ea typeface="Halant"/>
                        <a:cs typeface="Halant"/>
                        <a:sym typeface="Halant"/>
                      </a:endParaRPr>
                    </a:p>
                  </a:txBody>
                  <a:tcPr marT="95775" marB="95775" marR="97150" marL="97150" anchor="ctr">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c>
                  <a:txBody>
                    <a:bodyPr/>
                    <a:lstStyle/>
                    <a:p>
                      <a:pPr indent="0" lvl="0" marL="0" rtl="0" algn="ctr">
                        <a:spcBef>
                          <a:spcPts val="0"/>
                        </a:spcBef>
                        <a:spcAft>
                          <a:spcPts val="0"/>
                        </a:spcAft>
                        <a:buNone/>
                      </a:pPr>
                      <a:r>
                        <a:rPr b="1" lang="en">
                          <a:latin typeface="Halant"/>
                          <a:ea typeface="Halant"/>
                          <a:cs typeface="Halant"/>
                          <a:sym typeface="Halant"/>
                        </a:rPr>
                        <a:t>What can you infer about the Ottoman Empire from this image?</a:t>
                      </a:r>
                      <a:endParaRPr b="1" sz="1200">
                        <a:latin typeface="Halant"/>
                        <a:ea typeface="Halant"/>
                        <a:cs typeface="Halant"/>
                        <a:sym typeface="Halant"/>
                      </a:endParaRPr>
                    </a:p>
                  </a:txBody>
                  <a:tcPr marT="95775" marB="95775" marR="97150" marL="97150">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r>
              <a:tr h="1986900">
                <a:tc>
                  <a:txBody>
                    <a:bodyPr/>
                    <a:lstStyle/>
                    <a:p>
                      <a:pPr indent="0" lvl="0" marL="0" rtl="0" algn="l">
                        <a:spcBef>
                          <a:spcPts val="0"/>
                        </a:spcBef>
                        <a:spcAft>
                          <a:spcPts val="0"/>
                        </a:spcAft>
                        <a:buNone/>
                      </a:pPr>
                      <a:r>
                        <a:t/>
                      </a:r>
                      <a:endParaRPr sz="1000">
                        <a:solidFill>
                          <a:schemeClr val="dk1"/>
                        </a:solidFill>
                        <a:latin typeface="Inter SemiBold"/>
                        <a:ea typeface="Inter SemiBold"/>
                        <a:cs typeface="Inter SemiBold"/>
                        <a:sym typeface="Inter SemiBold"/>
                      </a:endParaRPr>
                    </a:p>
                  </a:txBody>
                  <a:tcPr marT="95775" marB="95775" marR="97150" marL="97150">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t/>
                      </a:r>
                      <a:endParaRPr sz="1800">
                        <a:latin typeface="Inter SemiBold"/>
                        <a:ea typeface="Inter SemiBold"/>
                        <a:cs typeface="Inter SemiBold"/>
                        <a:sym typeface="Inter SemiBold"/>
                      </a:endParaRPr>
                    </a:p>
                  </a:txBody>
                  <a:tcPr marT="95775" marB="95775" marR="97150" marL="97150">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r>
            </a:tbl>
          </a:graphicData>
        </a:graphic>
      </p:graphicFrame>
      <p:sp>
        <p:nvSpPr>
          <p:cNvPr id="99" name="Google Shape;99;p16"/>
          <p:cNvSpPr txBox="1"/>
          <p:nvPr/>
        </p:nvSpPr>
        <p:spPr>
          <a:xfrm>
            <a:off x="378500" y="5748300"/>
            <a:ext cx="7015500" cy="10314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1100">
                <a:solidFill>
                  <a:schemeClr val="dk1"/>
                </a:solidFill>
                <a:latin typeface="Inter SemiBold"/>
                <a:ea typeface="Inter SemiBold"/>
                <a:cs typeface="Inter SemiBold"/>
                <a:sym typeface="Inter SemiBold"/>
              </a:rPr>
              <a:t>This ijazah, or diploma of competency in Arabic calligraphy, was written by 'Ali Ra'if Efendi in</a:t>
            </a:r>
            <a:endParaRPr sz="1100">
              <a:solidFill>
                <a:schemeClr val="dk1"/>
              </a:solidFill>
              <a:latin typeface="Inter SemiBold"/>
              <a:ea typeface="Inter SemiBold"/>
              <a:cs typeface="Inter SemiBold"/>
              <a:sym typeface="Inter SemiBold"/>
            </a:endParaRPr>
          </a:p>
          <a:p>
            <a:pPr indent="0" lvl="0" marL="0" rtl="0" algn="ctr">
              <a:spcBef>
                <a:spcPts val="0"/>
              </a:spcBef>
              <a:spcAft>
                <a:spcPts val="0"/>
              </a:spcAft>
              <a:buNone/>
            </a:pPr>
            <a:r>
              <a:rPr lang="en" sz="1100">
                <a:solidFill>
                  <a:schemeClr val="dk1"/>
                </a:solidFill>
                <a:latin typeface="Inter SemiBold"/>
                <a:ea typeface="Inter SemiBold"/>
                <a:cs typeface="Inter SemiBold"/>
                <a:sym typeface="Inter SemiBold"/>
              </a:rPr>
              <a:t>1791. The top and middle panels contain a saying (hadith) attributed to the Prophet Muhammad. It reads: "Secret charity quenches the wrath of the Lord. / The best of you is the best for his family. / The best of the followers is Uways." (1790 CE) </a:t>
            </a:r>
            <a:endParaRPr sz="1100">
              <a:solidFill>
                <a:schemeClr val="dk1"/>
              </a:solidFill>
              <a:latin typeface="Inter SemiBold"/>
              <a:ea typeface="Inter SemiBold"/>
              <a:cs typeface="Inter SemiBold"/>
              <a:sym typeface="Inter SemiBold"/>
            </a:endParaRPr>
          </a:p>
          <a:p>
            <a:pPr indent="0" lvl="0" marL="0" rtl="0" algn="ctr">
              <a:spcBef>
                <a:spcPts val="0"/>
              </a:spcBef>
              <a:spcAft>
                <a:spcPts val="0"/>
              </a:spcAft>
              <a:buNone/>
            </a:pPr>
            <a:r>
              <a:rPr lang="en" sz="1100">
                <a:solidFill>
                  <a:schemeClr val="dk1"/>
                </a:solidFill>
                <a:latin typeface="Inter SemiBold"/>
                <a:ea typeface="Inter SemiBold"/>
                <a:cs typeface="Inter SemiBold"/>
                <a:sym typeface="Inter SemiBold"/>
              </a:rPr>
              <a:t>Source: </a:t>
            </a:r>
            <a:r>
              <a:rPr lang="en" sz="1100" u="sng">
                <a:solidFill>
                  <a:schemeClr val="hlink"/>
                </a:solidFill>
                <a:latin typeface="Inter SemiBold"/>
                <a:ea typeface="Inter SemiBold"/>
                <a:cs typeface="Inter SemiBold"/>
                <a:sym typeface="Inter SemiBold"/>
                <a:hlinkClick r:id="rId5"/>
              </a:rPr>
              <a:t>http://www.wdl.org/en/item/2489/#q=ottoman&amp;page=2</a:t>
            </a:r>
            <a:endParaRPr sz="1100">
              <a:solidFill>
                <a:schemeClr val="dk1"/>
              </a:solidFill>
              <a:latin typeface="Inter SemiBold"/>
              <a:ea typeface="Inter SemiBold"/>
              <a:cs typeface="Inter SemiBold"/>
              <a:sym typeface="Inter SemiBold"/>
            </a:endParaRPr>
          </a:p>
        </p:txBody>
      </p:sp>
      <p:pic>
        <p:nvPicPr>
          <p:cNvPr id="100" name="Google Shape;100;p16"/>
          <p:cNvPicPr preferRelativeResize="0"/>
          <p:nvPr/>
        </p:nvPicPr>
        <p:blipFill>
          <a:blip r:embed="rId6">
            <a:alphaModFix/>
          </a:blip>
          <a:stretch>
            <a:fillRect/>
          </a:stretch>
        </p:blipFill>
        <p:spPr>
          <a:xfrm>
            <a:off x="1440198" y="1613700"/>
            <a:ext cx="4891788" cy="405275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04" name="Shape 104"/>
        <p:cNvGrpSpPr/>
        <p:nvPr/>
      </p:nvGrpSpPr>
      <p:grpSpPr>
        <a:xfrm>
          <a:off x="0" y="0"/>
          <a:ext cx="0" cy="0"/>
          <a:chOff x="0" y="0"/>
          <a:chExt cx="0" cy="0"/>
        </a:xfrm>
      </p:grpSpPr>
      <p:pic>
        <p:nvPicPr>
          <p:cNvPr id="105" name="Google Shape;105;p17"/>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106" name="Google Shape;106;p17"/>
          <p:cNvSpPr txBox="1"/>
          <p:nvPr/>
        </p:nvSpPr>
        <p:spPr>
          <a:xfrm>
            <a:off x="0" y="0"/>
            <a:ext cx="7772400" cy="9234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t/>
            </a:r>
            <a:endParaRPr sz="1700">
              <a:solidFill>
                <a:srgbClr val="000000"/>
              </a:solidFill>
              <a:latin typeface="Halant"/>
              <a:ea typeface="Halant"/>
              <a:cs typeface="Halant"/>
              <a:sym typeface="Halant"/>
            </a:endParaRPr>
          </a:p>
          <a:p>
            <a:pPr indent="0" lvl="0" marL="0" rtl="0" algn="ctr">
              <a:spcBef>
                <a:spcPts val="0"/>
              </a:spcBef>
              <a:spcAft>
                <a:spcPts val="0"/>
              </a:spcAft>
              <a:buNone/>
            </a:pPr>
            <a:r>
              <a:rPr lang="en" sz="1500">
                <a:latin typeface="Halant"/>
                <a:ea typeface="Halant"/>
                <a:cs typeface="Halant"/>
                <a:sym typeface="Halant"/>
              </a:rPr>
              <a:t>Contextualization/Historical Significance</a:t>
            </a:r>
            <a:endParaRPr sz="1500">
              <a:solidFill>
                <a:srgbClr val="000000"/>
              </a:solidFill>
              <a:latin typeface="Halant"/>
              <a:ea typeface="Halant"/>
              <a:cs typeface="Halant"/>
              <a:sym typeface="Halant"/>
            </a:endParaRPr>
          </a:p>
          <a:p>
            <a:pPr indent="0" lvl="0" marL="0" rtl="0" algn="ctr">
              <a:spcBef>
                <a:spcPts val="0"/>
              </a:spcBef>
              <a:spcAft>
                <a:spcPts val="0"/>
              </a:spcAft>
              <a:buNone/>
            </a:pPr>
            <a:r>
              <a:rPr lang="en" sz="2300">
                <a:solidFill>
                  <a:schemeClr val="dk1"/>
                </a:solidFill>
                <a:latin typeface="Inter Medium"/>
                <a:ea typeface="Inter Medium"/>
                <a:cs typeface="Inter Medium"/>
                <a:sym typeface="Inter Medium"/>
              </a:rPr>
              <a:t>Making Observations</a:t>
            </a:r>
            <a:endParaRPr sz="2300">
              <a:solidFill>
                <a:schemeClr val="dk1"/>
              </a:solidFill>
              <a:latin typeface="Inter Medium"/>
              <a:ea typeface="Inter Medium"/>
              <a:cs typeface="Inter Medium"/>
              <a:sym typeface="Inter Medium"/>
            </a:endParaRPr>
          </a:p>
        </p:txBody>
      </p:sp>
      <p:pic>
        <p:nvPicPr>
          <p:cNvPr id="107" name="Google Shape;107;p17"/>
          <p:cNvPicPr preferRelativeResize="0"/>
          <p:nvPr/>
        </p:nvPicPr>
        <p:blipFill>
          <a:blip r:embed="rId4">
            <a:alphaModFix/>
          </a:blip>
          <a:stretch>
            <a:fillRect/>
          </a:stretch>
        </p:blipFill>
        <p:spPr>
          <a:xfrm>
            <a:off x="216272" y="230997"/>
            <a:ext cx="1056536" cy="438114"/>
          </a:xfrm>
          <a:prstGeom prst="rect">
            <a:avLst/>
          </a:prstGeom>
          <a:noFill/>
          <a:ln>
            <a:noFill/>
          </a:ln>
        </p:spPr>
      </p:pic>
      <p:sp>
        <p:nvSpPr>
          <p:cNvPr id="108" name="Google Shape;108;p17"/>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09" name="Google Shape;109;p17"/>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
        <p:nvSpPr>
          <p:cNvPr id="110" name="Google Shape;110;p17"/>
          <p:cNvSpPr txBox="1"/>
          <p:nvPr/>
        </p:nvSpPr>
        <p:spPr>
          <a:xfrm>
            <a:off x="378338" y="1059625"/>
            <a:ext cx="6861600" cy="554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solidFill>
                  <a:schemeClr val="dk1"/>
                </a:solidFill>
                <a:latin typeface="Inter"/>
                <a:ea typeface="Inter"/>
                <a:cs typeface="Inter"/>
                <a:sym typeface="Inter"/>
              </a:rPr>
              <a:t>Directions: </a:t>
            </a:r>
            <a:r>
              <a:rPr lang="en" sz="1200">
                <a:solidFill>
                  <a:schemeClr val="dk1"/>
                </a:solidFill>
                <a:latin typeface="Inter"/>
                <a:ea typeface="Inter"/>
                <a:cs typeface="Inter"/>
                <a:sym typeface="Inter"/>
              </a:rPr>
              <a:t>As you observe each image, write down your observations as well as what these</a:t>
            </a:r>
            <a:endParaRPr sz="1200">
              <a:solidFill>
                <a:schemeClr val="dk1"/>
              </a:solidFill>
              <a:latin typeface="Inter"/>
              <a:ea typeface="Inter"/>
              <a:cs typeface="Inter"/>
              <a:sym typeface="Inter"/>
            </a:endParaRPr>
          </a:p>
          <a:p>
            <a:pPr indent="0" lvl="0" marL="0" rtl="0" algn="l">
              <a:spcBef>
                <a:spcPts val="0"/>
              </a:spcBef>
              <a:spcAft>
                <a:spcPts val="0"/>
              </a:spcAft>
              <a:buNone/>
            </a:pPr>
            <a:r>
              <a:rPr lang="en" sz="1200">
                <a:solidFill>
                  <a:schemeClr val="dk1"/>
                </a:solidFill>
                <a:latin typeface="Inter"/>
                <a:ea typeface="Inter"/>
                <a:cs typeface="Inter"/>
                <a:sym typeface="Inter"/>
              </a:rPr>
              <a:t>observations can help you infer about characteristics of the Ottoman Empire.</a:t>
            </a:r>
            <a:endParaRPr sz="1200">
              <a:solidFill>
                <a:schemeClr val="dk1"/>
              </a:solidFill>
              <a:latin typeface="Inter"/>
              <a:ea typeface="Inter"/>
              <a:cs typeface="Inter"/>
              <a:sym typeface="Inter"/>
            </a:endParaRPr>
          </a:p>
        </p:txBody>
      </p:sp>
      <p:graphicFrame>
        <p:nvGraphicFramePr>
          <p:cNvPr id="111" name="Google Shape;111;p17"/>
          <p:cNvGraphicFramePr/>
          <p:nvPr/>
        </p:nvGraphicFramePr>
        <p:xfrm>
          <a:off x="479561" y="6142379"/>
          <a:ext cx="3000000" cy="3000000"/>
        </p:xfrm>
        <a:graphic>
          <a:graphicData uri="http://schemas.openxmlformats.org/drawingml/2006/table">
            <a:tbl>
              <a:tblPr>
                <a:noFill/>
                <a:tableStyleId>{CE40EEB6-1C25-4A1A-88A0-2D4625E55EFD}</a:tableStyleId>
              </a:tblPr>
              <a:tblGrid>
                <a:gridCol w="3567450"/>
                <a:gridCol w="3245625"/>
              </a:tblGrid>
              <a:tr h="814700">
                <a:tc>
                  <a:txBody>
                    <a:bodyPr/>
                    <a:lstStyle/>
                    <a:p>
                      <a:pPr indent="0" lvl="0" marL="0" rtl="0" algn="ctr">
                        <a:spcBef>
                          <a:spcPts val="0"/>
                        </a:spcBef>
                        <a:spcAft>
                          <a:spcPts val="0"/>
                        </a:spcAft>
                        <a:buNone/>
                      </a:pPr>
                      <a:r>
                        <a:rPr b="1" lang="en">
                          <a:latin typeface="Halant"/>
                          <a:ea typeface="Halant"/>
                          <a:cs typeface="Halant"/>
                          <a:sym typeface="Halant"/>
                        </a:rPr>
                        <a:t>Observations </a:t>
                      </a:r>
                      <a:endParaRPr b="1">
                        <a:latin typeface="Halant"/>
                        <a:ea typeface="Halant"/>
                        <a:cs typeface="Halant"/>
                        <a:sym typeface="Halant"/>
                      </a:endParaRPr>
                    </a:p>
                  </a:txBody>
                  <a:tcPr marT="95775" marB="95775" marR="97150" marL="97150" anchor="ctr">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c>
                  <a:txBody>
                    <a:bodyPr/>
                    <a:lstStyle/>
                    <a:p>
                      <a:pPr indent="0" lvl="0" marL="0" rtl="0" algn="ctr">
                        <a:spcBef>
                          <a:spcPts val="0"/>
                        </a:spcBef>
                        <a:spcAft>
                          <a:spcPts val="0"/>
                        </a:spcAft>
                        <a:buNone/>
                      </a:pPr>
                      <a:r>
                        <a:rPr b="1" lang="en">
                          <a:latin typeface="Halant"/>
                          <a:ea typeface="Halant"/>
                          <a:cs typeface="Halant"/>
                          <a:sym typeface="Halant"/>
                        </a:rPr>
                        <a:t>What can you infer about the Ottoman Empire from this image?</a:t>
                      </a:r>
                      <a:endParaRPr b="1" sz="1200">
                        <a:latin typeface="Halant"/>
                        <a:ea typeface="Halant"/>
                        <a:cs typeface="Halant"/>
                        <a:sym typeface="Halant"/>
                      </a:endParaRPr>
                    </a:p>
                  </a:txBody>
                  <a:tcPr marT="95775" marB="95775" marR="97150" marL="97150">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r>
              <a:tr h="2333650">
                <a:tc>
                  <a:txBody>
                    <a:bodyPr/>
                    <a:lstStyle/>
                    <a:p>
                      <a:pPr indent="0" lvl="0" marL="0" rtl="0" algn="l">
                        <a:spcBef>
                          <a:spcPts val="0"/>
                        </a:spcBef>
                        <a:spcAft>
                          <a:spcPts val="0"/>
                        </a:spcAft>
                        <a:buNone/>
                      </a:pPr>
                      <a:r>
                        <a:t/>
                      </a:r>
                      <a:endParaRPr sz="1000">
                        <a:solidFill>
                          <a:schemeClr val="dk1"/>
                        </a:solidFill>
                        <a:latin typeface="Inter SemiBold"/>
                        <a:ea typeface="Inter SemiBold"/>
                        <a:cs typeface="Inter SemiBold"/>
                        <a:sym typeface="Inter SemiBold"/>
                      </a:endParaRPr>
                    </a:p>
                  </a:txBody>
                  <a:tcPr marT="95775" marB="95775" marR="97150" marL="97150">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t/>
                      </a:r>
                      <a:endParaRPr sz="1800">
                        <a:latin typeface="Inter SemiBold"/>
                        <a:ea typeface="Inter SemiBold"/>
                        <a:cs typeface="Inter SemiBold"/>
                        <a:sym typeface="Inter SemiBold"/>
                      </a:endParaRPr>
                    </a:p>
                  </a:txBody>
                  <a:tcPr marT="95775" marB="95775" marR="97150" marL="97150">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r>
            </a:tbl>
          </a:graphicData>
        </a:graphic>
      </p:graphicFrame>
      <p:sp>
        <p:nvSpPr>
          <p:cNvPr id="112" name="Google Shape;112;p17"/>
          <p:cNvSpPr txBox="1"/>
          <p:nvPr/>
        </p:nvSpPr>
        <p:spPr>
          <a:xfrm>
            <a:off x="378325" y="5449675"/>
            <a:ext cx="7015500" cy="6927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1100">
                <a:solidFill>
                  <a:schemeClr val="dk1"/>
                </a:solidFill>
                <a:latin typeface="Inter SemiBold"/>
                <a:ea typeface="Inter SemiBold"/>
                <a:cs typeface="Inter SemiBold"/>
                <a:sym typeface="Inter SemiBold"/>
              </a:rPr>
              <a:t>This photograph presents two Jewish women in Tunisia [North Africa], a country that was a French</a:t>
            </a:r>
            <a:endParaRPr sz="1100">
              <a:solidFill>
                <a:schemeClr val="dk1"/>
              </a:solidFill>
              <a:latin typeface="Inter SemiBold"/>
              <a:ea typeface="Inter SemiBold"/>
              <a:cs typeface="Inter SemiBold"/>
              <a:sym typeface="Inter SemiBold"/>
            </a:endParaRPr>
          </a:p>
          <a:p>
            <a:pPr indent="0" lvl="0" marL="0" rtl="0" algn="ctr">
              <a:spcBef>
                <a:spcPts val="0"/>
              </a:spcBef>
              <a:spcAft>
                <a:spcPts val="0"/>
              </a:spcAft>
              <a:buNone/>
            </a:pPr>
            <a:r>
              <a:rPr lang="en" sz="1100">
                <a:solidFill>
                  <a:schemeClr val="dk1"/>
                </a:solidFill>
                <a:latin typeface="Inter SemiBold"/>
                <a:ea typeface="Inter SemiBold"/>
                <a:cs typeface="Inter SemiBold"/>
                <a:sym typeface="Inter SemiBold"/>
              </a:rPr>
              <a:t>protectorate at the time, although formally a territory of the Ottoman Empire. (1900) </a:t>
            </a:r>
            <a:endParaRPr sz="1100">
              <a:solidFill>
                <a:schemeClr val="dk1"/>
              </a:solidFill>
              <a:latin typeface="Inter SemiBold"/>
              <a:ea typeface="Inter SemiBold"/>
              <a:cs typeface="Inter SemiBold"/>
              <a:sym typeface="Inter SemiBold"/>
            </a:endParaRPr>
          </a:p>
          <a:p>
            <a:pPr indent="0" lvl="0" marL="0" rtl="0" algn="ctr">
              <a:spcBef>
                <a:spcPts val="0"/>
              </a:spcBef>
              <a:spcAft>
                <a:spcPts val="0"/>
              </a:spcAft>
              <a:buNone/>
            </a:pPr>
            <a:r>
              <a:rPr lang="en" sz="1100">
                <a:solidFill>
                  <a:schemeClr val="dk1"/>
                </a:solidFill>
                <a:latin typeface="Inter SemiBold"/>
                <a:ea typeface="Inter SemiBold"/>
                <a:cs typeface="Inter SemiBold"/>
                <a:sym typeface="Inter SemiBold"/>
              </a:rPr>
              <a:t>Source: </a:t>
            </a:r>
            <a:r>
              <a:rPr lang="en" sz="1100" u="sng">
                <a:solidFill>
                  <a:schemeClr val="hlink"/>
                </a:solidFill>
                <a:latin typeface="Inter SemiBold"/>
                <a:ea typeface="Inter SemiBold"/>
                <a:cs typeface="Inter SemiBold"/>
                <a:sym typeface="Inter SemiBold"/>
                <a:hlinkClick r:id="rId5"/>
              </a:rPr>
              <a:t>http://www.wdl.org/en/item/15/#q=ottoman&amp;page=4</a:t>
            </a:r>
            <a:endParaRPr sz="1100">
              <a:solidFill>
                <a:schemeClr val="dk1"/>
              </a:solidFill>
              <a:latin typeface="Inter SemiBold"/>
              <a:ea typeface="Inter SemiBold"/>
              <a:cs typeface="Inter SemiBold"/>
              <a:sym typeface="Inter SemiBold"/>
            </a:endParaRPr>
          </a:p>
        </p:txBody>
      </p:sp>
      <p:pic>
        <p:nvPicPr>
          <p:cNvPr id="113" name="Google Shape;113;p17"/>
          <p:cNvPicPr preferRelativeResize="0"/>
          <p:nvPr/>
        </p:nvPicPr>
        <p:blipFill>
          <a:blip r:embed="rId6">
            <a:alphaModFix/>
          </a:blip>
          <a:stretch>
            <a:fillRect/>
          </a:stretch>
        </p:blipFill>
        <p:spPr>
          <a:xfrm>
            <a:off x="1594698" y="1613727"/>
            <a:ext cx="4583100" cy="3789575"/>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17" name="Shape 117"/>
        <p:cNvGrpSpPr/>
        <p:nvPr/>
      </p:nvGrpSpPr>
      <p:grpSpPr>
        <a:xfrm>
          <a:off x="0" y="0"/>
          <a:ext cx="0" cy="0"/>
          <a:chOff x="0" y="0"/>
          <a:chExt cx="0" cy="0"/>
        </a:xfrm>
      </p:grpSpPr>
      <p:pic>
        <p:nvPicPr>
          <p:cNvPr id="118" name="Google Shape;118;p18"/>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119" name="Google Shape;119;p18"/>
          <p:cNvSpPr txBox="1"/>
          <p:nvPr/>
        </p:nvSpPr>
        <p:spPr>
          <a:xfrm>
            <a:off x="0" y="0"/>
            <a:ext cx="7772400" cy="9234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t/>
            </a:r>
            <a:endParaRPr sz="1700">
              <a:solidFill>
                <a:srgbClr val="000000"/>
              </a:solidFill>
              <a:latin typeface="Halant"/>
              <a:ea typeface="Halant"/>
              <a:cs typeface="Halant"/>
              <a:sym typeface="Halant"/>
            </a:endParaRPr>
          </a:p>
          <a:p>
            <a:pPr indent="0" lvl="0" marL="0" rtl="0" algn="ctr">
              <a:spcBef>
                <a:spcPts val="0"/>
              </a:spcBef>
              <a:spcAft>
                <a:spcPts val="0"/>
              </a:spcAft>
              <a:buNone/>
            </a:pPr>
            <a:r>
              <a:rPr lang="en" sz="1500">
                <a:latin typeface="Halant"/>
                <a:ea typeface="Halant"/>
                <a:cs typeface="Halant"/>
                <a:sym typeface="Halant"/>
              </a:rPr>
              <a:t>Contextualization/Historical Significance</a:t>
            </a:r>
            <a:endParaRPr sz="1500">
              <a:solidFill>
                <a:srgbClr val="000000"/>
              </a:solidFill>
              <a:latin typeface="Halant"/>
              <a:ea typeface="Halant"/>
              <a:cs typeface="Halant"/>
              <a:sym typeface="Halant"/>
            </a:endParaRPr>
          </a:p>
          <a:p>
            <a:pPr indent="0" lvl="0" marL="0" rtl="0" algn="ctr">
              <a:spcBef>
                <a:spcPts val="0"/>
              </a:spcBef>
              <a:spcAft>
                <a:spcPts val="0"/>
              </a:spcAft>
              <a:buNone/>
            </a:pPr>
            <a:r>
              <a:rPr lang="en" sz="2200">
                <a:solidFill>
                  <a:schemeClr val="dk1"/>
                </a:solidFill>
                <a:latin typeface="Inter Medium"/>
                <a:ea typeface="Inter Medium"/>
                <a:cs typeface="Inter Medium"/>
                <a:sym typeface="Inter Medium"/>
              </a:rPr>
              <a:t>Life Under Ottoman Rule Reading</a:t>
            </a:r>
            <a:endParaRPr sz="2200">
              <a:latin typeface="Inter Medium"/>
              <a:ea typeface="Inter Medium"/>
              <a:cs typeface="Inter Medium"/>
              <a:sym typeface="Inter Medium"/>
            </a:endParaRPr>
          </a:p>
        </p:txBody>
      </p:sp>
      <p:pic>
        <p:nvPicPr>
          <p:cNvPr id="120" name="Google Shape;120;p18"/>
          <p:cNvPicPr preferRelativeResize="0"/>
          <p:nvPr/>
        </p:nvPicPr>
        <p:blipFill>
          <a:blip r:embed="rId4">
            <a:alphaModFix/>
          </a:blip>
          <a:stretch>
            <a:fillRect/>
          </a:stretch>
        </p:blipFill>
        <p:spPr>
          <a:xfrm>
            <a:off x="239072" y="162597"/>
            <a:ext cx="1056536" cy="438114"/>
          </a:xfrm>
          <a:prstGeom prst="rect">
            <a:avLst/>
          </a:prstGeom>
          <a:noFill/>
          <a:ln>
            <a:noFill/>
          </a:ln>
        </p:spPr>
      </p:pic>
      <p:sp>
        <p:nvSpPr>
          <p:cNvPr id="121" name="Google Shape;121;p18"/>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22" name="Google Shape;122;p18"/>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
        <p:nvSpPr>
          <p:cNvPr id="123" name="Google Shape;123;p18"/>
          <p:cNvSpPr txBox="1"/>
          <p:nvPr/>
        </p:nvSpPr>
        <p:spPr>
          <a:xfrm>
            <a:off x="3795900" y="1262838"/>
            <a:ext cx="3976500" cy="2826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300">
                <a:solidFill>
                  <a:schemeClr val="dk1"/>
                </a:solidFill>
                <a:latin typeface="Inter"/>
                <a:ea typeface="Inter"/>
                <a:cs typeface="Inter"/>
                <a:sym typeface="Inter"/>
              </a:rPr>
              <a:t>The sultan was at the head of the Ottoman system. He had supreme authority both in politics and in the military. As the empire grew, the status and prestige of the sultan increased. The position of sultan added more and more outward show, such as rich clothing and costly possessions. Administration of the empire became centralized, and the sultan became increasingly isolated, or distant, from his people. </a:t>
            </a:r>
            <a:endParaRPr sz="1300">
              <a:solidFill>
                <a:schemeClr val="dk1"/>
              </a:solidFill>
              <a:latin typeface="Inter"/>
              <a:ea typeface="Inter"/>
              <a:cs typeface="Inter"/>
              <a:sym typeface="Inter"/>
            </a:endParaRPr>
          </a:p>
          <a:p>
            <a:pPr indent="0" lvl="0" marL="0" rtl="0" algn="l">
              <a:spcBef>
                <a:spcPts val="0"/>
              </a:spcBef>
              <a:spcAft>
                <a:spcPts val="0"/>
              </a:spcAft>
              <a:buNone/>
            </a:pPr>
            <a:r>
              <a:rPr lang="en" sz="1300">
                <a:solidFill>
                  <a:schemeClr val="dk1"/>
                </a:solidFill>
                <a:latin typeface="Inter"/>
                <a:ea typeface="Inter"/>
                <a:cs typeface="Inter"/>
                <a:sym typeface="Inter"/>
              </a:rPr>
              <a:t>The position of the sultan was hereditary. A son always came to power after his father died. The son who came to power did not have to be the oldest son, however. For this reason, there was</a:t>
            </a:r>
            <a:endParaRPr sz="1300">
              <a:solidFill>
                <a:schemeClr val="dk1"/>
              </a:solidFill>
              <a:latin typeface="Inter"/>
              <a:ea typeface="Inter"/>
              <a:cs typeface="Inter"/>
              <a:sym typeface="Inter"/>
            </a:endParaRPr>
          </a:p>
        </p:txBody>
      </p:sp>
      <p:pic>
        <p:nvPicPr>
          <p:cNvPr id="124" name="Google Shape;124;p18"/>
          <p:cNvPicPr preferRelativeResize="0"/>
          <p:nvPr/>
        </p:nvPicPr>
        <p:blipFill>
          <a:blip r:embed="rId5">
            <a:alphaModFix/>
          </a:blip>
          <a:stretch>
            <a:fillRect/>
          </a:stretch>
        </p:blipFill>
        <p:spPr>
          <a:xfrm>
            <a:off x="314700" y="1193400"/>
            <a:ext cx="3410089" cy="2965500"/>
          </a:xfrm>
          <a:prstGeom prst="rect">
            <a:avLst/>
          </a:prstGeom>
          <a:noFill/>
          <a:ln>
            <a:noFill/>
          </a:ln>
        </p:spPr>
      </p:pic>
      <p:sp>
        <p:nvSpPr>
          <p:cNvPr id="125" name="Google Shape;125;p18"/>
          <p:cNvSpPr txBox="1"/>
          <p:nvPr/>
        </p:nvSpPr>
        <p:spPr>
          <a:xfrm>
            <a:off x="314750" y="4158900"/>
            <a:ext cx="7143000" cy="44175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300">
                <a:solidFill>
                  <a:schemeClr val="dk1"/>
                </a:solidFill>
                <a:latin typeface="Inter"/>
                <a:ea typeface="Inter"/>
                <a:cs typeface="Inter"/>
                <a:sym typeface="Inter"/>
              </a:rPr>
              <a:t>often a struggle over which son would take power. The losers in these struggles were often executed.</a:t>
            </a:r>
            <a:endParaRPr sz="1300">
              <a:solidFill>
                <a:schemeClr val="dk1"/>
              </a:solidFill>
              <a:latin typeface="Inter"/>
              <a:ea typeface="Inter"/>
              <a:cs typeface="Inter"/>
              <a:sym typeface="Inter"/>
            </a:endParaRPr>
          </a:p>
          <a:p>
            <a:pPr indent="457200" lvl="0" marL="0" rtl="0" algn="l">
              <a:spcBef>
                <a:spcPts val="0"/>
              </a:spcBef>
              <a:spcAft>
                <a:spcPts val="0"/>
              </a:spcAft>
              <a:buNone/>
            </a:pPr>
            <a:r>
              <a:rPr lang="en" sz="1300">
                <a:solidFill>
                  <a:schemeClr val="dk1"/>
                </a:solidFill>
                <a:latin typeface="Inter"/>
                <a:ea typeface="Inter"/>
                <a:cs typeface="Inter"/>
                <a:sym typeface="Inter"/>
              </a:rPr>
              <a:t>The private domain of a sultan was called the harem (“sacred place”). The sultan and his wives lived here. When a son became a sultan, his mother became the queen mother, and she acted as a major adviser to the ruler. As a result, she had considerable power in the affairs of state. The sultan controlled his bureaucracy, or groups of officials who run the government, through an imperial council. The council met four days a week. The grand vizier was the chief minister. He performed the main duties of the state and led the meetings of the council. During the meetings, the sultan sat behind a screen, and he listened to the council. He then privately told the grand vizier what he wanted him to do. </a:t>
            </a:r>
            <a:endParaRPr sz="1300">
              <a:solidFill>
                <a:schemeClr val="dk1"/>
              </a:solidFill>
              <a:latin typeface="Inter"/>
              <a:ea typeface="Inter"/>
              <a:cs typeface="Inter"/>
              <a:sym typeface="Inter"/>
            </a:endParaRPr>
          </a:p>
          <a:p>
            <a:pPr indent="457200" lvl="0" marL="0" rtl="0" algn="l">
              <a:spcBef>
                <a:spcPts val="0"/>
              </a:spcBef>
              <a:spcAft>
                <a:spcPts val="0"/>
              </a:spcAft>
              <a:buNone/>
            </a:pPr>
            <a:r>
              <a:rPr lang="en" sz="1300">
                <a:solidFill>
                  <a:schemeClr val="dk1"/>
                </a:solidFill>
                <a:latin typeface="Inter"/>
                <a:ea typeface="Inter"/>
                <a:cs typeface="Inter"/>
                <a:sym typeface="Inter"/>
              </a:rPr>
              <a:t>The empire was divided into provinces and districts, each governed by officials. The central government appointed pashas to help the officials govern. The pashas had been trained in a palace school for officials in Istanbul. The sultan gave land to the senior officials. The senior officials then had the jobs of collecting taxes and supplying armies for the empire from these lands. The Topkapi (“iron gate”) Palace in Istanbul was the center of the sultan’s power. Mehmed II had it built in the fifteenth century. Like Versailles in France, it had an administrative purpose but also served as the private home of the ruler and his family.</a:t>
            </a:r>
            <a:endParaRPr sz="1300">
              <a:solidFill>
                <a:schemeClr val="dk1"/>
              </a:solidFill>
              <a:latin typeface="Inter"/>
              <a:ea typeface="Inter"/>
              <a:cs typeface="Inter"/>
              <a:sym typeface="Inter"/>
            </a:endParaRPr>
          </a:p>
          <a:p>
            <a:pPr indent="457200" lvl="0" marL="0" rtl="0" algn="l">
              <a:spcBef>
                <a:spcPts val="0"/>
              </a:spcBef>
              <a:spcAft>
                <a:spcPts val="0"/>
              </a:spcAft>
              <a:buNone/>
            </a:pPr>
            <a:r>
              <a:t/>
            </a:r>
            <a:endParaRPr sz="1300">
              <a:solidFill>
                <a:schemeClr val="dk1"/>
              </a:solidFill>
              <a:latin typeface="Inter"/>
              <a:ea typeface="Inter"/>
              <a:cs typeface="Inter"/>
              <a:sym typeface="Inter"/>
            </a:endParaRPr>
          </a:p>
          <a:p>
            <a:pPr indent="0" lvl="0" marL="0" rtl="0" algn="l">
              <a:spcBef>
                <a:spcPts val="0"/>
              </a:spcBef>
              <a:spcAft>
                <a:spcPts val="0"/>
              </a:spcAft>
              <a:buNone/>
            </a:pPr>
            <a:r>
              <a:rPr b="1" lang="en" sz="1500">
                <a:solidFill>
                  <a:schemeClr val="dk1"/>
                </a:solidFill>
                <a:latin typeface="Halant"/>
                <a:ea typeface="Halant"/>
                <a:cs typeface="Halant"/>
                <a:sym typeface="Halant"/>
              </a:rPr>
              <a:t>Source: </a:t>
            </a:r>
            <a:r>
              <a:rPr lang="en" sz="1500">
                <a:solidFill>
                  <a:schemeClr val="dk1"/>
                </a:solidFill>
                <a:latin typeface="Halant"/>
                <a:ea typeface="Halant"/>
                <a:cs typeface="Halant"/>
                <a:sym typeface="Halant"/>
              </a:rPr>
              <a:t>McGraw-Hill Education Textbook</a:t>
            </a:r>
            <a:endParaRPr sz="1500">
              <a:solidFill>
                <a:schemeClr val="dk1"/>
              </a:solidFill>
              <a:latin typeface="Halant"/>
              <a:ea typeface="Halant"/>
              <a:cs typeface="Halant"/>
              <a:sym typeface="Halant"/>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29" name="Shape 129"/>
        <p:cNvGrpSpPr/>
        <p:nvPr/>
      </p:nvGrpSpPr>
      <p:grpSpPr>
        <a:xfrm>
          <a:off x="0" y="0"/>
          <a:ext cx="0" cy="0"/>
          <a:chOff x="0" y="0"/>
          <a:chExt cx="0" cy="0"/>
        </a:xfrm>
      </p:grpSpPr>
      <p:pic>
        <p:nvPicPr>
          <p:cNvPr id="130" name="Google Shape;130;p19"/>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131" name="Google Shape;131;p19"/>
          <p:cNvSpPr txBox="1"/>
          <p:nvPr/>
        </p:nvSpPr>
        <p:spPr>
          <a:xfrm>
            <a:off x="0" y="0"/>
            <a:ext cx="7772400" cy="9234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t/>
            </a:r>
            <a:endParaRPr sz="1700">
              <a:solidFill>
                <a:srgbClr val="000000"/>
              </a:solidFill>
              <a:latin typeface="Halant"/>
              <a:ea typeface="Halant"/>
              <a:cs typeface="Halant"/>
              <a:sym typeface="Halant"/>
            </a:endParaRPr>
          </a:p>
          <a:p>
            <a:pPr indent="0" lvl="0" marL="0" rtl="0" algn="ctr">
              <a:spcBef>
                <a:spcPts val="0"/>
              </a:spcBef>
              <a:spcAft>
                <a:spcPts val="0"/>
              </a:spcAft>
              <a:buNone/>
            </a:pPr>
            <a:r>
              <a:rPr lang="en" sz="1500">
                <a:latin typeface="Halant"/>
                <a:ea typeface="Halant"/>
                <a:cs typeface="Halant"/>
                <a:sym typeface="Halant"/>
              </a:rPr>
              <a:t>Contextualization/Historical Significance</a:t>
            </a:r>
            <a:endParaRPr sz="1500">
              <a:solidFill>
                <a:srgbClr val="000000"/>
              </a:solidFill>
              <a:latin typeface="Halant"/>
              <a:ea typeface="Halant"/>
              <a:cs typeface="Halant"/>
              <a:sym typeface="Halant"/>
            </a:endParaRPr>
          </a:p>
          <a:p>
            <a:pPr indent="0" lvl="0" marL="0" rtl="0" algn="ctr">
              <a:spcBef>
                <a:spcPts val="0"/>
              </a:spcBef>
              <a:spcAft>
                <a:spcPts val="0"/>
              </a:spcAft>
              <a:buClr>
                <a:schemeClr val="dk1"/>
              </a:buClr>
              <a:buSzPts val="1100"/>
              <a:buFont typeface="Arial"/>
              <a:buNone/>
            </a:pPr>
            <a:r>
              <a:rPr lang="en" sz="2200">
                <a:solidFill>
                  <a:schemeClr val="dk1"/>
                </a:solidFill>
                <a:latin typeface="Inter Medium"/>
                <a:ea typeface="Inter Medium"/>
                <a:cs typeface="Inter Medium"/>
                <a:sym typeface="Inter Medium"/>
              </a:rPr>
              <a:t>Life Under Ottoman Rule Questions</a:t>
            </a:r>
            <a:endParaRPr sz="1200">
              <a:solidFill>
                <a:srgbClr val="000000"/>
              </a:solidFill>
              <a:latin typeface="Inter Medium"/>
              <a:ea typeface="Inter Medium"/>
              <a:cs typeface="Inter Medium"/>
              <a:sym typeface="Inter Medium"/>
            </a:endParaRPr>
          </a:p>
        </p:txBody>
      </p:sp>
      <p:pic>
        <p:nvPicPr>
          <p:cNvPr id="132" name="Google Shape;132;p19"/>
          <p:cNvPicPr preferRelativeResize="0"/>
          <p:nvPr/>
        </p:nvPicPr>
        <p:blipFill>
          <a:blip r:embed="rId4">
            <a:alphaModFix/>
          </a:blip>
          <a:stretch>
            <a:fillRect/>
          </a:stretch>
        </p:blipFill>
        <p:spPr>
          <a:xfrm>
            <a:off x="239072" y="162597"/>
            <a:ext cx="1056536" cy="438114"/>
          </a:xfrm>
          <a:prstGeom prst="rect">
            <a:avLst/>
          </a:prstGeom>
          <a:noFill/>
          <a:ln>
            <a:noFill/>
          </a:ln>
        </p:spPr>
      </p:pic>
      <p:sp>
        <p:nvSpPr>
          <p:cNvPr id="133" name="Google Shape;133;p19"/>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34" name="Google Shape;134;p19"/>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
        <p:nvSpPr>
          <p:cNvPr id="135" name="Google Shape;135;p19"/>
          <p:cNvSpPr txBox="1"/>
          <p:nvPr/>
        </p:nvSpPr>
        <p:spPr>
          <a:xfrm>
            <a:off x="455400" y="1098775"/>
            <a:ext cx="68616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solidFill>
                  <a:schemeClr val="dk1"/>
                </a:solidFill>
                <a:latin typeface="Inter"/>
                <a:ea typeface="Inter"/>
                <a:cs typeface="Inter"/>
                <a:sym typeface="Inter"/>
              </a:rPr>
              <a:t>Directions: </a:t>
            </a:r>
            <a:r>
              <a:rPr lang="en" sz="1200">
                <a:solidFill>
                  <a:schemeClr val="dk1"/>
                </a:solidFill>
                <a:latin typeface="Inter"/>
                <a:ea typeface="Inter"/>
                <a:cs typeface="Inter"/>
                <a:sym typeface="Inter"/>
              </a:rPr>
              <a:t>Using the “Life Under Ottoman Rule” document, answer the questions below.</a:t>
            </a:r>
            <a:endParaRPr sz="1200">
              <a:solidFill>
                <a:schemeClr val="dk1"/>
              </a:solidFill>
              <a:latin typeface="Inter"/>
              <a:ea typeface="Inter"/>
              <a:cs typeface="Inter"/>
              <a:sym typeface="Inter"/>
            </a:endParaRPr>
          </a:p>
        </p:txBody>
      </p:sp>
      <p:sp>
        <p:nvSpPr>
          <p:cNvPr id="136" name="Google Shape;136;p19"/>
          <p:cNvSpPr txBox="1"/>
          <p:nvPr/>
        </p:nvSpPr>
        <p:spPr>
          <a:xfrm>
            <a:off x="584900" y="1468075"/>
            <a:ext cx="6619200" cy="7757100"/>
          </a:xfrm>
          <a:prstGeom prst="rect">
            <a:avLst/>
          </a:prstGeom>
          <a:noFill/>
          <a:ln>
            <a:noFill/>
          </a:ln>
        </p:spPr>
        <p:txBody>
          <a:bodyPr anchorCtr="0" anchor="t" bIns="91425" lIns="91425" spcFirstLastPara="1" rIns="91425" wrap="square" tIns="91425">
            <a:noAutofit/>
          </a:bodyPr>
          <a:lstStyle/>
          <a:p>
            <a:pPr indent="-304800" lvl="0" marL="457200" rtl="0" algn="l">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How did the sultan’s power and status change as the Ottoman Empire grew, and what were some ways this was shown?</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304800" lvl="0" marL="457200" rtl="0" algn="l">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What challenges did a new sultan face when taking the throne, especially regarding his brothers. What could happen to the losing brothers?</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304800" lvl="0" marL="457200" rtl="0" algn="l">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Explain how the organization of the Ottoman government helped the sultan maintain control over the empire.</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304800" lvl="0" marL="457200" rtl="0" algn="l">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How did dividing the empire into provinces and districts impact how it was governed, and what were the duties of the pashas in this setup?</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40" name="Shape 140"/>
        <p:cNvGrpSpPr/>
        <p:nvPr/>
      </p:nvGrpSpPr>
      <p:grpSpPr>
        <a:xfrm>
          <a:off x="0" y="0"/>
          <a:ext cx="0" cy="0"/>
          <a:chOff x="0" y="0"/>
          <a:chExt cx="0" cy="0"/>
        </a:xfrm>
      </p:grpSpPr>
      <p:pic>
        <p:nvPicPr>
          <p:cNvPr id="141" name="Google Shape;141;p20"/>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142" name="Google Shape;142;p20"/>
          <p:cNvSpPr txBox="1"/>
          <p:nvPr/>
        </p:nvSpPr>
        <p:spPr>
          <a:xfrm>
            <a:off x="0" y="0"/>
            <a:ext cx="7772400" cy="9234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t/>
            </a:r>
            <a:endParaRPr sz="1700">
              <a:solidFill>
                <a:srgbClr val="000000"/>
              </a:solidFill>
              <a:latin typeface="Halant"/>
              <a:ea typeface="Halant"/>
              <a:cs typeface="Halant"/>
              <a:sym typeface="Halant"/>
            </a:endParaRPr>
          </a:p>
          <a:p>
            <a:pPr indent="0" lvl="0" marL="0" rtl="0" algn="ctr">
              <a:spcBef>
                <a:spcPts val="0"/>
              </a:spcBef>
              <a:spcAft>
                <a:spcPts val="0"/>
              </a:spcAft>
              <a:buNone/>
            </a:pPr>
            <a:r>
              <a:rPr lang="en" sz="1500">
                <a:latin typeface="Halant"/>
                <a:ea typeface="Halant"/>
                <a:cs typeface="Halant"/>
                <a:sym typeface="Halant"/>
              </a:rPr>
              <a:t>Contextualization/Historical Significance</a:t>
            </a:r>
            <a:endParaRPr sz="1500">
              <a:solidFill>
                <a:srgbClr val="000000"/>
              </a:solidFill>
              <a:latin typeface="Halant"/>
              <a:ea typeface="Halant"/>
              <a:cs typeface="Halant"/>
              <a:sym typeface="Halant"/>
            </a:endParaRPr>
          </a:p>
          <a:p>
            <a:pPr indent="0" lvl="0" marL="0" rtl="0" algn="ctr">
              <a:spcBef>
                <a:spcPts val="0"/>
              </a:spcBef>
              <a:spcAft>
                <a:spcPts val="0"/>
              </a:spcAft>
              <a:buNone/>
            </a:pPr>
            <a:r>
              <a:rPr lang="en" sz="2200">
                <a:solidFill>
                  <a:schemeClr val="dk1"/>
                </a:solidFill>
                <a:latin typeface="Inter Medium"/>
                <a:ea typeface="Inter Medium"/>
                <a:cs typeface="Inter Medium"/>
                <a:sym typeface="Inter Medium"/>
              </a:rPr>
              <a:t>Ottoman Society Reading</a:t>
            </a:r>
            <a:endParaRPr sz="2200">
              <a:latin typeface="Inter Medium"/>
              <a:ea typeface="Inter Medium"/>
              <a:cs typeface="Inter Medium"/>
              <a:sym typeface="Inter Medium"/>
            </a:endParaRPr>
          </a:p>
        </p:txBody>
      </p:sp>
      <p:pic>
        <p:nvPicPr>
          <p:cNvPr id="143" name="Google Shape;143;p20"/>
          <p:cNvPicPr preferRelativeResize="0"/>
          <p:nvPr/>
        </p:nvPicPr>
        <p:blipFill>
          <a:blip r:embed="rId4">
            <a:alphaModFix/>
          </a:blip>
          <a:stretch>
            <a:fillRect/>
          </a:stretch>
        </p:blipFill>
        <p:spPr>
          <a:xfrm>
            <a:off x="239072" y="162597"/>
            <a:ext cx="1056536" cy="438114"/>
          </a:xfrm>
          <a:prstGeom prst="rect">
            <a:avLst/>
          </a:prstGeom>
          <a:noFill/>
          <a:ln>
            <a:noFill/>
          </a:ln>
        </p:spPr>
      </p:pic>
      <p:sp>
        <p:nvSpPr>
          <p:cNvPr id="144" name="Google Shape;144;p20"/>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45" name="Google Shape;145;p20"/>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
        <p:nvSpPr>
          <p:cNvPr id="146" name="Google Shape;146;p20"/>
          <p:cNvSpPr txBox="1"/>
          <p:nvPr/>
        </p:nvSpPr>
        <p:spPr>
          <a:xfrm>
            <a:off x="4806200" y="1126400"/>
            <a:ext cx="2726700" cy="2826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The Ottomans were Sunni Muslims—just as most people were who spoke Turkic and who were from the Anatolian Peninsula and western Asia were. Ottoman sultans had claimed the title of caliph since the early sixteenth century.  In theory, they were responsible for guiding the members of the religion and for maintaining Islamic law.  In practice, or actual fact, the sultans gave the religious duties to a group of religious advisers.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p:txBody>
      </p:sp>
      <p:sp>
        <p:nvSpPr>
          <p:cNvPr id="147" name="Google Shape;147;p20"/>
          <p:cNvSpPr txBox="1"/>
          <p:nvPr/>
        </p:nvSpPr>
        <p:spPr>
          <a:xfrm>
            <a:off x="314750" y="3953000"/>
            <a:ext cx="7143000" cy="55875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These advisers were scholars called the ulema. This group administered, or managed, the legal system and schools for Muslims. All Muslims in the empire had to obey Islamic law and follow Islamic customs.</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The Ottoman system, which was made up of mostly Muslims, was generally tolerant, or accepting, of other religions. Non-Muslims made up a significant minority within the empire. Non-Muslims did have to pay a tax. However, they were allowed to practice their religion. They also had the choice of converting to Islam. Most people in the European areas of the empire remained Christian. In some places, however, such as present-day Bosnia, large numbers of non-Muslims converted to the Islamic faith. At the highest level of Ottoman society was the ruling class. Under them, the subjects of the Ottoman Empire were separated into four classes by their jobs: </a:t>
            </a:r>
            <a:endParaRPr sz="1200">
              <a:solidFill>
                <a:schemeClr val="dk1"/>
              </a:solidFill>
              <a:latin typeface="Inter"/>
              <a:ea typeface="Inter"/>
              <a:cs typeface="Inter"/>
              <a:sym typeface="Inter"/>
            </a:endParaRPr>
          </a:p>
          <a:p>
            <a:pPr indent="-304800" lvl="0" marL="457200" rtl="0" algn="l">
              <a:spcBef>
                <a:spcPts val="0"/>
              </a:spcBef>
              <a:spcAft>
                <a:spcPts val="0"/>
              </a:spcAft>
              <a:buClr>
                <a:schemeClr val="dk1"/>
              </a:buClr>
              <a:buSzPts val="1200"/>
              <a:buFont typeface="Inter"/>
              <a:buChar char="●"/>
            </a:pPr>
            <a:r>
              <a:rPr lang="en" sz="1200">
                <a:solidFill>
                  <a:schemeClr val="dk1"/>
                </a:solidFill>
                <a:latin typeface="Inter"/>
                <a:ea typeface="Inter"/>
                <a:cs typeface="Inter"/>
                <a:sym typeface="Inter"/>
              </a:rPr>
              <a:t>merchants: people who bought and sold goods </a:t>
            </a:r>
            <a:endParaRPr sz="1200">
              <a:solidFill>
                <a:schemeClr val="dk1"/>
              </a:solidFill>
              <a:latin typeface="Inter"/>
              <a:ea typeface="Inter"/>
              <a:cs typeface="Inter"/>
              <a:sym typeface="Inter"/>
            </a:endParaRPr>
          </a:p>
          <a:p>
            <a:pPr indent="-304800" lvl="0" marL="457200" rtl="0" algn="l">
              <a:spcBef>
                <a:spcPts val="0"/>
              </a:spcBef>
              <a:spcAft>
                <a:spcPts val="0"/>
              </a:spcAft>
              <a:buClr>
                <a:schemeClr val="dk1"/>
              </a:buClr>
              <a:buSzPts val="1200"/>
              <a:buFont typeface="Inter"/>
              <a:buChar char="●"/>
            </a:pPr>
            <a:r>
              <a:rPr lang="en" sz="1200">
                <a:solidFill>
                  <a:schemeClr val="dk1"/>
                </a:solidFill>
                <a:latin typeface="Inter"/>
                <a:ea typeface="Inter"/>
                <a:cs typeface="Inter"/>
                <a:sym typeface="Inter"/>
              </a:rPr>
              <a:t>artisans: workers who practiced a trade or craft and belonged to guilds </a:t>
            </a:r>
            <a:endParaRPr sz="1200">
              <a:solidFill>
                <a:schemeClr val="dk1"/>
              </a:solidFill>
              <a:latin typeface="Inter"/>
              <a:ea typeface="Inter"/>
              <a:cs typeface="Inter"/>
              <a:sym typeface="Inter"/>
            </a:endParaRPr>
          </a:p>
          <a:p>
            <a:pPr indent="-304800" lvl="0" marL="457200" rtl="0" algn="l">
              <a:spcBef>
                <a:spcPts val="0"/>
              </a:spcBef>
              <a:spcAft>
                <a:spcPts val="0"/>
              </a:spcAft>
              <a:buClr>
                <a:schemeClr val="dk1"/>
              </a:buClr>
              <a:buSzPts val="1200"/>
              <a:buFont typeface="Inter"/>
              <a:buChar char="●"/>
            </a:pPr>
            <a:r>
              <a:rPr lang="en" sz="1200">
                <a:solidFill>
                  <a:schemeClr val="dk1"/>
                </a:solidFill>
                <a:latin typeface="Inter"/>
                <a:ea typeface="Inter"/>
                <a:cs typeface="Inter"/>
                <a:sym typeface="Inter"/>
              </a:rPr>
              <a:t>peasants: farmers who leased (rented) land owned by the sultan </a:t>
            </a:r>
            <a:endParaRPr sz="1200">
              <a:solidFill>
                <a:schemeClr val="dk1"/>
              </a:solidFill>
              <a:latin typeface="Inter"/>
              <a:ea typeface="Inter"/>
              <a:cs typeface="Inter"/>
              <a:sym typeface="Inter"/>
            </a:endParaRPr>
          </a:p>
          <a:p>
            <a:pPr indent="-304800" lvl="0" marL="457200" rtl="0" algn="l">
              <a:spcBef>
                <a:spcPts val="0"/>
              </a:spcBef>
              <a:spcAft>
                <a:spcPts val="0"/>
              </a:spcAft>
              <a:buClr>
                <a:schemeClr val="dk1"/>
              </a:buClr>
              <a:buSzPts val="1200"/>
              <a:buFont typeface="Inter"/>
              <a:buChar char="●"/>
            </a:pPr>
            <a:r>
              <a:rPr lang="en" sz="1200">
                <a:solidFill>
                  <a:schemeClr val="dk1"/>
                </a:solidFill>
                <a:latin typeface="Inter"/>
                <a:ea typeface="Inter"/>
                <a:cs typeface="Inter"/>
                <a:sym typeface="Inter"/>
              </a:rPr>
              <a:t>pastoral peoples: people who moved from place to place as they herded their animals</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Artisans were organized according to craft guilds. Each guild provided financial services, social security, and training to its members. After the ruling elite, merchants were the most privileged class in Ottoman society. They were largely exempt, or free, from government regulations and taxes.</a:t>
            </a:r>
            <a:endParaRPr sz="1200">
              <a:solidFill>
                <a:schemeClr val="dk1"/>
              </a:solidFill>
              <a:latin typeface="Inter"/>
              <a:ea typeface="Inter"/>
              <a:cs typeface="Inter"/>
              <a:sym typeface="Inter"/>
            </a:endParaRPr>
          </a:p>
          <a:p>
            <a:pPr indent="45720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Women in the Ottoman Empire faced the same restrictions that women in other Muslim societies faced. Yet, their position was somewhat better because of how Islamic law was applied in the empire. This difference was probably the result of Turkish traditions in which women were almost equal to men. For instance, women could own and inherit property. They could not be forced into marriage, and, in certain cases, they were even permitted to ask for divorce. Women often gained great power in the palace. In a few cases, women even served as senior officials in government. </a:t>
            </a:r>
            <a:endParaRPr sz="1200">
              <a:solidFill>
                <a:schemeClr val="dk1"/>
              </a:solidFill>
              <a:latin typeface="Inter"/>
              <a:ea typeface="Inter"/>
              <a:cs typeface="Inter"/>
              <a:sym typeface="Inter"/>
            </a:endParaRPr>
          </a:p>
          <a:p>
            <a:pPr indent="45720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500">
                <a:solidFill>
                  <a:schemeClr val="dk1"/>
                </a:solidFill>
                <a:latin typeface="Halant"/>
                <a:ea typeface="Halant"/>
                <a:cs typeface="Halant"/>
                <a:sym typeface="Halant"/>
              </a:rPr>
              <a:t>Source: </a:t>
            </a:r>
            <a:r>
              <a:rPr lang="en" sz="1500">
                <a:solidFill>
                  <a:schemeClr val="dk1"/>
                </a:solidFill>
                <a:latin typeface="Halant"/>
                <a:ea typeface="Halant"/>
                <a:cs typeface="Halant"/>
                <a:sym typeface="Halant"/>
              </a:rPr>
              <a:t>McGraw-Hill Education Textbook</a:t>
            </a:r>
            <a:endParaRPr sz="1300">
              <a:solidFill>
                <a:schemeClr val="dk1"/>
              </a:solidFill>
              <a:latin typeface="Inter"/>
              <a:ea typeface="Inter"/>
              <a:cs typeface="Inter"/>
              <a:sym typeface="Inter"/>
            </a:endParaRPr>
          </a:p>
          <a:p>
            <a:pPr indent="45720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p:txBody>
      </p:sp>
      <p:pic>
        <p:nvPicPr>
          <p:cNvPr id="148" name="Google Shape;148;p20"/>
          <p:cNvPicPr preferRelativeResize="0"/>
          <p:nvPr/>
        </p:nvPicPr>
        <p:blipFill>
          <a:blip r:embed="rId5">
            <a:alphaModFix/>
          </a:blip>
          <a:stretch>
            <a:fillRect/>
          </a:stretch>
        </p:blipFill>
        <p:spPr>
          <a:xfrm>
            <a:off x="239075" y="1126396"/>
            <a:ext cx="4402763" cy="282660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52" name="Shape 152"/>
        <p:cNvGrpSpPr/>
        <p:nvPr/>
      </p:nvGrpSpPr>
      <p:grpSpPr>
        <a:xfrm>
          <a:off x="0" y="0"/>
          <a:ext cx="0" cy="0"/>
          <a:chOff x="0" y="0"/>
          <a:chExt cx="0" cy="0"/>
        </a:xfrm>
      </p:grpSpPr>
      <p:pic>
        <p:nvPicPr>
          <p:cNvPr id="153" name="Google Shape;153;p21"/>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154" name="Google Shape;154;p21"/>
          <p:cNvSpPr txBox="1"/>
          <p:nvPr/>
        </p:nvSpPr>
        <p:spPr>
          <a:xfrm>
            <a:off x="0" y="0"/>
            <a:ext cx="7772400" cy="9234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t/>
            </a:r>
            <a:endParaRPr sz="1700">
              <a:solidFill>
                <a:srgbClr val="000000"/>
              </a:solidFill>
              <a:latin typeface="Halant"/>
              <a:ea typeface="Halant"/>
              <a:cs typeface="Halant"/>
              <a:sym typeface="Halant"/>
            </a:endParaRPr>
          </a:p>
          <a:p>
            <a:pPr indent="0" lvl="0" marL="0" rtl="0" algn="ctr">
              <a:spcBef>
                <a:spcPts val="0"/>
              </a:spcBef>
              <a:spcAft>
                <a:spcPts val="0"/>
              </a:spcAft>
              <a:buNone/>
            </a:pPr>
            <a:r>
              <a:rPr lang="en" sz="1500">
                <a:latin typeface="Halant"/>
                <a:ea typeface="Halant"/>
                <a:cs typeface="Halant"/>
                <a:sym typeface="Halant"/>
              </a:rPr>
              <a:t>Contextualization/Historical Significance</a:t>
            </a:r>
            <a:endParaRPr sz="1500">
              <a:solidFill>
                <a:srgbClr val="000000"/>
              </a:solidFill>
              <a:latin typeface="Halant"/>
              <a:ea typeface="Halant"/>
              <a:cs typeface="Halant"/>
              <a:sym typeface="Halant"/>
            </a:endParaRPr>
          </a:p>
          <a:p>
            <a:pPr indent="0" lvl="0" marL="0" rtl="0" algn="ctr">
              <a:spcBef>
                <a:spcPts val="0"/>
              </a:spcBef>
              <a:spcAft>
                <a:spcPts val="0"/>
              </a:spcAft>
              <a:buNone/>
            </a:pPr>
            <a:r>
              <a:rPr lang="en" sz="2200">
                <a:solidFill>
                  <a:schemeClr val="dk1"/>
                </a:solidFill>
                <a:latin typeface="Inter Medium"/>
                <a:ea typeface="Inter Medium"/>
                <a:cs typeface="Inter Medium"/>
                <a:sym typeface="Inter Medium"/>
              </a:rPr>
              <a:t>Ottoman Society Questions</a:t>
            </a:r>
            <a:endParaRPr sz="2200">
              <a:latin typeface="Inter Medium"/>
              <a:ea typeface="Inter Medium"/>
              <a:cs typeface="Inter Medium"/>
              <a:sym typeface="Inter Medium"/>
            </a:endParaRPr>
          </a:p>
        </p:txBody>
      </p:sp>
      <p:pic>
        <p:nvPicPr>
          <p:cNvPr id="155" name="Google Shape;155;p21"/>
          <p:cNvPicPr preferRelativeResize="0"/>
          <p:nvPr/>
        </p:nvPicPr>
        <p:blipFill>
          <a:blip r:embed="rId4">
            <a:alphaModFix/>
          </a:blip>
          <a:stretch>
            <a:fillRect/>
          </a:stretch>
        </p:blipFill>
        <p:spPr>
          <a:xfrm>
            <a:off x="239072" y="162597"/>
            <a:ext cx="1056536" cy="438114"/>
          </a:xfrm>
          <a:prstGeom prst="rect">
            <a:avLst/>
          </a:prstGeom>
          <a:noFill/>
          <a:ln>
            <a:noFill/>
          </a:ln>
        </p:spPr>
      </p:pic>
      <p:sp>
        <p:nvSpPr>
          <p:cNvPr id="156" name="Google Shape;156;p21"/>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57" name="Google Shape;157;p21"/>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
        <p:nvSpPr>
          <p:cNvPr id="158" name="Google Shape;158;p21"/>
          <p:cNvSpPr txBox="1"/>
          <p:nvPr/>
        </p:nvSpPr>
        <p:spPr>
          <a:xfrm>
            <a:off x="381550" y="1098775"/>
            <a:ext cx="68616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solidFill>
                  <a:schemeClr val="dk1"/>
                </a:solidFill>
                <a:latin typeface="Inter"/>
                <a:ea typeface="Inter"/>
                <a:cs typeface="Inter"/>
                <a:sym typeface="Inter"/>
              </a:rPr>
              <a:t>Directions: </a:t>
            </a:r>
            <a:r>
              <a:rPr lang="en" sz="1200">
                <a:solidFill>
                  <a:schemeClr val="dk1"/>
                </a:solidFill>
                <a:latin typeface="Inter"/>
                <a:ea typeface="Inter"/>
                <a:cs typeface="Inter"/>
                <a:sym typeface="Inter"/>
              </a:rPr>
              <a:t>Using the “Ottoman Society” document, answer the questions below.</a:t>
            </a:r>
            <a:endParaRPr sz="1200">
              <a:solidFill>
                <a:schemeClr val="dk1"/>
              </a:solidFill>
              <a:latin typeface="Inter"/>
              <a:ea typeface="Inter"/>
              <a:cs typeface="Inter"/>
              <a:sym typeface="Inter"/>
            </a:endParaRPr>
          </a:p>
        </p:txBody>
      </p:sp>
      <p:sp>
        <p:nvSpPr>
          <p:cNvPr id="159" name="Google Shape;159;p21"/>
          <p:cNvSpPr txBox="1"/>
          <p:nvPr/>
        </p:nvSpPr>
        <p:spPr>
          <a:xfrm>
            <a:off x="511050" y="1468075"/>
            <a:ext cx="6619200" cy="6339000"/>
          </a:xfrm>
          <a:prstGeom prst="rect">
            <a:avLst/>
          </a:prstGeom>
          <a:noFill/>
          <a:ln>
            <a:noFill/>
          </a:ln>
        </p:spPr>
        <p:txBody>
          <a:bodyPr anchorCtr="0" anchor="t" bIns="91425" lIns="91425" spcFirstLastPara="1" rIns="91425" wrap="square" tIns="91425">
            <a:noAutofit/>
          </a:bodyPr>
          <a:lstStyle/>
          <a:p>
            <a:pPr indent="-304800" lvl="0" marL="457200" rtl="0" algn="l">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What role did the sultans of the Ottoman Empire claim, and how did they manage their religious responsibilities?</a:t>
            </a:r>
            <a:endParaRPr sz="1200">
              <a:solidFill>
                <a:schemeClr val="dk1"/>
              </a:solidFill>
              <a:latin typeface="Inter"/>
              <a:ea typeface="Inter"/>
              <a:cs typeface="Inter"/>
              <a:sym typeface="Inter"/>
            </a:endParaRPr>
          </a:p>
          <a:p>
            <a:pPr indent="0" lvl="0" marL="457200" rtl="0" algn="l">
              <a:spcBef>
                <a:spcPts val="0"/>
              </a:spcBef>
              <a:spcAft>
                <a:spcPts val="0"/>
              </a:spcAft>
              <a:buNone/>
            </a:pPr>
            <a:r>
              <a:t/>
            </a:r>
            <a:endParaRPr sz="1200">
              <a:solidFill>
                <a:schemeClr val="dk1"/>
              </a:solidFill>
              <a:latin typeface="Inter"/>
              <a:ea typeface="Inter"/>
              <a:cs typeface="Inter"/>
              <a:sym typeface="Inter"/>
            </a:endParaRPr>
          </a:p>
          <a:p>
            <a:pPr indent="0" lvl="0" marL="457200" rtl="0" algn="l">
              <a:spcBef>
                <a:spcPts val="0"/>
              </a:spcBef>
              <a:spcAft>
                <a:spcPts val="0"/>
              </a:spcAft>
              <a:buNone/>
            </a:pPr>
            <a:r>
              <a:t/>
            </a:r>
            <a:endParaRPr sz="1200">
              <a:solidFill>
                <a:schemeClr val="dk1"/>
              </a:solidFill>
              <a:latin typeface="Inter"/>
              <a:ea typeface="Inter"/>
              <a:cs typeface="Inter"/>
              <a:sym typeface="Inter"/>
            </a:endParaRPr>
          </a:p>
          <a:p>
            <a:pPr indent="0" lvl="0" marL="457200" rtl="0" algn="l">
              <a:spcBef>
                <a:spcPts val="0"/>
              </a:spcBef>
              <a:spcAft>
                <a:spcPts val="0"/>
              </a:spcAft>
              <a:buNone/>
            </a:pPr>
            <a:r>
              <a:t/>
            </a:r>
            <a:endParaRPr sz="1200">
              <a:solidFill>
                <a:schemeClr val="dk1"/>
              </a:solidFill>
              <a:latin typeface="Inter"/>
              <a:ea typeface="Inter"/>
              <a:cs typeface="Inter"/>
              <a:sym typeface="Inter"/>
            </a:endParaRPr>
          </a:p>
          <a:p>
            <a:pPr indent="0" lvl="0" marL="457200" rtl="0" algn="l">
              <a:spcBef>
                <a:spcPts val="0"/>
              </a:spcBef>
              <a:spcAft>
                <a:spcPts val="0"/>
              </a:spcAft>
              <a:buNone/>
            </a:pPr>
            <a:r>
              <a:t/>
            </a:r>
            <a:endParaRPr sz="1200">
              <a:solidFill>
                <a:schemeClr val="dk1"/>
              </a:solidFill>
              <a:latin typeface="Inter"/>
              <a:ea typeface="Inter"/>
              <a:cs typeface="Inter"/>
              <a:sym typeface="Inter"/>
            </a:endParaRPr>
          </a:p>
          <a:p>
            <a:pPr indent="0" lvl="0" marL="457200" rtl="0" algn="l">
              <a:spcBef>
                <a:spcPts val="0"/>
              </a:spcBef>
              <a:spcAft>
                <a:spcPts val="0"/>
              </a:spcAft>
              <a:buNone/>
            </a:pPr>
            <a:r>
              <a:t/>
            </a:r>
            <a:endParaRPr sz="1200">
              <a:solidFill>
                <a:schemeClr val="dk1"/>
              </a:solidFill>
              <a:latin typeface="Inter"/>
              <a:ea typeface="Inter"/>
              <a:cs typeface="Inter"/>
              <a:sym typeface="Inter"/>
            </a:endParaRPr>
          </a:p>
          <a:p>
            <a:pPr indent="0" lvl="0" marL="457200" rtl="0" algn="l">
              <a:spcBef>
                <a:spcPts val="0"/>
              </a:spcBef>
              <a:spcAft>
                <a:spcPts val="0"/>
              </a:spcAft>
              <a:buNone/>
            </a:pPr>
            <a:r>
              <a:t/>
            </a:r>
            <a:endParaRPr sz="1200">
              <a:solidFill>
                <a:schemeClr val="dk1"/>
              </a:solidFill>
              <a:latin typeface="Inter"/>
              <a:ea typeface="Inter"/>
              <a:cs typeface="Inter"/>
              <a:sym typeface="Inter"/>
            </a:endParaRPr>
          </a:p>
          <a:p>
            <a:pPr indent="0" lvl="0" marL="457200" rtl="0" algn="l">
              <a:spcBef>
                <a:spcPts val="0"/>
              </a:spcBef>
              <a:spcAft>
                <a:spcPts val="0"/>
              </a:spcAft>
              <a:buNone/>
            </a:pPr>
            <a:r>
              <a:t/>
            </a:r>
            <a:endParaRPr sz="1200">
              <a:solidFill>
                <a:schemeClr val="dk1"/>
              </a:solidFill>
              <a:latin typeface="Inter"/>
              <a:ea typeface="Inter"/>
              <a:cs typeface="Inter"/>
              <a:sym typeface="Inter"/>
            </a:endParaRPr>
          </a:p>
          <a:p>
            <a:pPr indent="0" lvl="0" marL="457200" rtl="0" algn="l">
              <a:spcBef>
                <a:spcPts val="0"/>
              </a:spcBef>
              <a:spcAft>
                <a:spcPts val="0"/>
              </a:spcAft>
              <a:buNone/>
            </a:pPr>
            <a:r>
              <a:t/>
            </a:r>
            <a:endParaRPr sz="1200">
              <a:solidFill>
                <a:schemeClr val="dk1"/>
              </a:solidFill>
              <a:latin typeface="Inter"/>
              <a:ea typeface="Inter"/>
              <a:cs typeface="Inter"/>
              <a:sym typeface="Inter"/>
            </a:endParaRPr>
          </a:p>
          <a:p>
            <a:pPr indent="-304800" lvl="0" marL="457200" rtl="0" algn="l">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Explain how did Ottoman Empire approach religious tolerance, particularly regarding non-Muslims.</a:t>
            </a:r>
            <a:endParaRPr sz="1200">
              <a:solidFill>
                <a:schemeClr val="dk1"/>
              </a:solidFill>
              <a:latin typeface="Inter"/>
              <a:ea typeface="Inter"/>
              <a:cs typeface="Inter"/>
              <a:sym typeface="Inter"/>
            </a:endParaRPr>
          </a:p>
          <a:p>
            <a:pPr indent="0" lvl="0" marL="457200" rtl="0" algn="l">
              <a:spcBef>
                <a:spcPts val="0"/>
              </a:spcBef>
              <a:spcAft>
                <a:spcPts val="0"/>
              </a:spcAft>
              <a:buNone/>
            </a:pPr>
            <a:r>
              <a:t/>
            </a:r>
            <a:endParaRPr sz="1200">
              <a:solidFill>
                <a:schemeClr val="dk1"/>
              </a:solidFill>
              <a:latin typeface="Inter"/>
              <a:ea typeface="Inter"/>
              <a:cs typeface="Inter"/>
              <a:sym typeface="Inter"/>
            </a:endParaRPr>
          </a:p>
          <a:p>
            <a:pPr indent="0" lvl="0" marL="457200" rtl="0" algn="l">
              <a:spcBef>
                <a:spcPts val="0"/>
              </a:spcBef>
              <a:spcAft>
                <a:spcPts val="0"/>
              </a:spcAft>
              <a:buNone/>
            </a:pPr>
            <a:r>
              <a:t/>
            </a:r>
            <a:endParaRPr sz="1200">
              <a:solidFill>
                <a:schemeClr val="dk1"/>
              </a:solidFill>
              <a:latin typeface="Inter"/>
              <a:ea typeface="Inter"/>
              <a:cs typeface="Inter"/>
              <a:sym typeface="Inter"/>
            </a:endParaRPr>
          </a:p>
          <a:p>
            <a:pPr indent="0" lvl="0" marL="457200" rtl="0" algn="l">
              <a:spcBef>
                <a:spcPts val="0"/>
              </a:spcBef>
              <a:spcAft>
                <a:spcPts val="0"/>
              </a:spcAft>
              <a:buNone/>
            </a:pPr>
            <a:r>
              <a:t/>
            </a:r>
            <a:endParaRPr sz="1200">
              <a:solidFill>
                <a:schemeClr val="dk1"/>
              </a:solidFill>
              <a:latin typeface="Inter"/>
              <a:ea typeface="Inter"/>
              <a:cs typeface="Inter"/>
              <a:sym typeface="Inter"/>
            </a:endParaRPr>
          </a:p>
          <a:p>
            <a:pPr indent="0" lvl="0" marL="457200" rtl="0" algn="l">
              <a:spcBef>
                <a:spcPts val="0"/>
              </a:spcBef>
              <a:spcAft>
                <a:spcPts val="0"/>
              </a:spcAft>
              <a:buNone/>
            </a:pPr>
            <a:r>
              <a:t/>
            </a:r>
            <a:endParaRPr sz="1200">
              <a:solidFill>
                <a:schemeClr val="dk1"/>
              </a:solidFill>
              <a:latin typeface="Inter"/>
              <a:ea typeface="Inter"/>
              <a:cs typeface="Inter"/>
              <a:sym typeface="Inter"/>
            </a:endParaRPr>
          </a:p>
          <a:p>
            <a:pPr indent="0" lvl="0" marL="457200" rtl="0" algn="l">
              <a:spcBef>
                <a:spcPts val="0"/>
              </a:spcBef>
              <a:spcAft>
                <a:spcPts val="0"/>
              </a:spcAft>
              <a:buNone/>
            </a:pPr>
            <a:r>
              <a:t/>
            </a:r>
            <a:endParaRPr sz="1200">
              <a:solidFill>
                <a:schemeClr val="dk1"/>
              </a:solidFill>
              <a:latin typeface="Inter"/>
              <a:ea typeface="Inter"/>
              <a:cs typeface="Inter"/>
              <a:sym typeface="Inter"/>
            </a:endParaRPr>
          </a:p>
          <a:p>
            <a:pPr indent="0" lvl="0" marL="457200" rtl="0" algn="l">
              <a:spcBef>
                <a:spcPts val="0"/>
              </a:spcBef>
              <a:spcAft>
                <a:spcPts val="0"/>
              </a:spcAft>
              <a:buNone/>
            </a:pPr>
            <a:r>
              <a:t/>
            </a:r>
            <a:endParaRPr sz="1200">
              <a:solidFill>
                <a:schemeClr val="dk1"/>
              </a:solidFill>
              <a:latin typeface="Inter"/>
              <a:ea typeface="Inter"/>
              <a:cs typeface="Inter"/>
              <a:sym typeface="Inter"/>
            </a:endParaRPr>
          </a:p>
          <a:p>
            <a:pPr indent="0" lvl="0" marL="457200" rtl="0" algn="l">
              <a:spcBef>
                <a:spcPts val="0"/>
              </a:spcBef>
              <a:spcAft>
                <a:spcPts val="0"/>
              </a:spcAft>
              <a:buNone/>
            </a:pPr>
            <a:r>
              <a:t/>
            </a:r>
            <a:endParaRPr sz="1200">
              <a:solidFill>
                <a:schemeClr val="dk1"/>
              </a:solidFill>
              <a:latin typeface="Inter"/>
              <a:ea typeface="Inter"/>
              <a:cs typeface="Inter"/>
              <a:sym typeface="Inter"/>
            </a:endParaRPr>
          </a:p>
          <a:p>
            <a:pPr indent="0" lvl="0" marL="457200" rtl="0" algn="l">
              <a:spcBef>
                <a:spcPts val="0"/>
              </a:spcBef>
              <a:spcAft>
                <a:spcPts val="0"/>
              </a:spcAft>
              <a:buNone/>
            </a:pPr>
            <a:r>
              <a:t/>
            </a:r>
            <a:endParaRPr sz="1200">
              <a:solidFill>
                <a:schemeClr val="dk1"/>
              </a:solidFill>
              <a:latin typeface="Inter"/>
              <a:ea typeface="Inter"/>
              <a:cs typeface="Inter"/>
              <a:sym typeface="Inter"/>
            </a:endParaRPr>
          </a:p>
          <a:p>
            <a:pPr indent="0" lvl="0" marL="457200" rtl="0" algn="l">
              <a:spcBef>
                <a:spcPts val="0"/>
              </a:spcBef>
              <a:spcAft>
                <a:spcPts val="0"/>
              </a:spcAft>
              <a:buNone/>
            </a:pPr>
            <a:r>
              <a:t/>
            </a:r>
            <a:endParaRPr sz="1200">
              <a:solidFill>
                <a:schemeClr val="dk1"/>
              </a:solidFill>
              <a:latin typeface="Inter"/>
              <a:ea typeface="Inter"/>
              <a:cs typeface="Inter"/>
              <a:sym typeface="Inter"/>
            </a:endParaRPr>
          </a:p>
          <a:p>
            <a:pPr indent="0" lvl="0" marL="457200" rtl="0" algn="l">
              <a:spcBef>
                <a:spcPts val="0"/>
              </a:spcBef>
              <a:spcAft>
                <a:spcPts val="0"/>
              </a:spcAft>
              <a:buNone/>
            </a:pPr>
            <a:r>
              <a:t/>
            </a:r>
            <a:endParaRPr sz="1200">
              <a:solidFill>
                <a:schemeClr val="dk1"/>
              </a:solidFill>
              <a:latin typeface="Inter"/>
              <a:ea typeface="Inter"/>
              <a:cs typeface="Inter"/>
              <a:sym typeface="Inter"/>
            </a:endParaRPr>
          </a:p>
          <a:p>
            <a:pPr indent="-304800" lvl="0" marL="457200" rtl="0" algn="l">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Describe the four main classes of society in the Ottoman Empire. How did the roles of merchants and artisans differ?</a:t>
            </a:r>
            <a:endParaRPr sz="1200">
              <a:solidFill>
                <a:schemeClr val="dk1"/>
              </a:solidFill>
              <a:latin typeface="Inter"/>
              <a:ea typeface="Inter"/>
              <a:cs typeface="Inter"/>
              <a:sym typeface="Inter"/>
            </a:endParaRPr>
          </a:p>
          <a:p>
            <a:pPr indent="0" lvl="0" marL="457200" rtl="0" algn="l">
              <a:spcBef>
                <a:spcPts val="0"/>
              </a:spcBef>
              <a:spcAft>
                <a:spcPts val="0"/>
              </a:spcAft>
              <a:buNone/>
            </a:pPr>
            <a:r>
              <a:t/>
            </a:r>
            <a:endParaRPr sz="1200">
              <a:solidFill>
                <a:schemeClr val="dk1"/>
              </a:solidFill>
              <a:latin typeface="Inter"/>
              <a:ea typeface="Inter"/>
              <a:cs typeface="Inter"/>
              <a:sym typeface="Inter"/>
            </a:endParaRPr>
          </a:p>
          <a:p>
            <a:pPr indent="0" lvl="0" marL="457200" rtl="0" algn="l">
              <a:spcBef>
                <a:spcPts val="0"/>
              </a:spcBef>
              <a:spcAft>
                <a:spcPts val="0"/>
              </a:spcAft>
              <a:buNone/>
            </a:pPr>
            <a:r>
              <a:t/>
            </a:r>
            <a:endParaRPr sz="1200">
              <a:solidFill>
                <a:schemeClr val="dk1"/>
              </a:solidFill>
              <a:latin typeface="Inter"/>
              <a:ea typeface="Inter"/>
              <a:cs typeface="Inter"/>
              <a:sym typeface="Inter"/>
            </a:endParaRPr>
          </a:p>
          <a:p>
            <a:pPr indent="0" lvl="0" marL="457200" rtl="0" algn="l">
              <a:spcBef>
                <a:spcPts val="0"/>
              </a:spcBef>
              <a:spcAft>
                <a:spcPts val="0"/>
              </a:spcAft>
              <a:buNone/>
            </a:pPr>
            <a:r>
              <a:t/>
            </a:r>
            <a:endParaRPr sz="1200">
              <a:solidFill>
                <a:schemeClr val="dk1"/>
              </a:solidFill>
              <a:latin typeface="Inter"/>
              <a:ea typeface="Inter"/>
              <a:cs typeface="Inter"/>
              <a:sym typeface="Inter"/>
            </a:endParaRPr>
          </a:p>
          <a:p>
            <a:pPr indent="0" lvl="0" marL="457200" rtl="0" algn="l">
              <a:spcBef>
                <a:spcPts val="0"/>
              </a:spcBef>
              <a:spcAft>
                <a:spcPts val="0"/>
              </a:spcAft>
              <a:buNone/>
            </a:pPr>
            <a:r>
              <a:t/>
            </a:r>
            <a:endParaRPr sz="1200">
              <a:solidFill>
                <a:schemeClr val="dk1"/>
              </a:solidFill>
              <a:latin typeface="Inter"/>
              <a:ea typeface="Inter"/>
              <a:cs typeface="Inter"/>
              <a:sym typeface="Inter"/>
            </a:endParaRPr>
          </a:p>
          <a:p>
            <a:pPr indent="0" lvl="0" marL="457200" rtl="0" algn="l">
              <a:spcBef>
                <a:spcPts val="0"/>
              </a:spcBef>
              <a:spcAft>
                <a:spcPts val="0"/>
              </a:spcAft>
              <a:buNone/>
            </a:pPr>
            <a:r>
              <a:t/>
            </a:r>
            <a:endParaRPr sz="1200">
              <a:solidFill>
                <a:schemeClr val="dk1"/>
              </a:solidFill>
              <a:latin typeface="Inter"/>
              <a:ea typeface="Inter"/>
              <a:cs typeface="Inter"/>
              <a:sym typeface="Inter"/>
            </a:endParaRPr>
          </a:p>
          <a:p>
            <a:pPr indent="0" lvl="0" marL="457200" rtl="0" algn="l">
              <a:spcBef>
                <a:spcPts val="0"/>
              </a:spcBef>
              <a:spcAft>
                <a:spcPts val="0"/>
              </a:spcAft>
              <a:buNone/>
            </a:pPr>
            <a:r>
              <a:t/>
            </a:r>
            <a:endParaRPr sz="1200">
              <a:solidFill>
                <a:schemeClr val="dk1"/>
              </a:solidFill>
              <a:latin typeface="Inter"/>
              <a:ea typeface="Inter"/>
              <a:cs typeface="Inter"/>
              <a:sym typeface="Inter"/>
            </a:endParaRPr>
          </a:p>
          <a:p>
            <a:pPr indent="0" lvl="0" marL="457200" rtl="0" algn="l">
              <a:spcBef>
                <a:spcPts val="0"/>
              </a:spcBef>
              <a:spcAft>
                <a:spcPts val="0"/>
              </a:spcAft>
              <a:buNone/>
            </a:pPr>
            <a:r>
              <a:t/>
            </a:r>
            <a:endParaRPr sz="1200">
              <a:solidFill>
                <a:schemeClr val="dk1"/>
              </a:solidFill>
              <a:latin typeface="Inter"/>
              <a:ea typeface="Inter"/>
              <a:cs typeface="Inter"/>
              <a:sym typeface="Inter"/>
            </a:endParaRPr>
          </a:p>
          <a:p>
            <a:pPr indent="0" lvl="0" marL="457200" rtl="0" algn="l">
              <a:spcBef>
                <a:spcPts val="0"/>
              </a:spcBef>
              <a:spcAft>
                <a:spcPts val="0"/>
              </a:spcAft>
              <a:buNone/>
            </a:pPr>
            <a:r>
              <a:t/>
            </a:r>
            <a:endParaRPr sz="1200">
              <a:solidFill>
                <a:schemeClr val="dk1"/>
              </a:solidFill>
              <a:latin typeface="Inter"/>
              <a:ea typeface="Inter"/>
              <a:cs typeface="Inter"/>
              <a:sym typeface="Inter"/>
            </a:endParaRPr>
          </a:p>
          <a:p>
            <a:pPr indent="0" lvl="0" marL="457200" rtl="0" algn="l">
              <a:spcBef>
                <a:spcPts val="0"/>
              </a:spcBef>
              <a:spcAft>
                <a:spcPts val="0"/>
              </a:spcAft>
              <a:buNone/>
            </a:pPr>
            <a:r>
              <a:t/>
            </a:r>
            <a:endParaRPr sz="1200">
              <a:solidFill>
                <a:schemeClr val="dk1"/>
              </a:solidFill>
              <a:latin typeface="Inter"/>
              <a:ea typeface="Inter"/>
              <a:cs typeface="Inter"/>
              <a:sym typeface="Inter"/>
            </a:endParaRPr>
          </a:p>
          <a:p>
            <a:pPr indent="0" lvl="0" marL="457200" rtl="0" algn="l">
              <a:spcBef>
                <a:spcPts val="0"/>
              </a:spcBef>
              <a:spcAft>
                <a:spcPts val="0"/>
              </a:spcAft>
              <a:buNone/>
            </a:pPr>
            <a:r>
              <a:t/>
            </a:r>
            <a:endParaRPr sz="1200">
              <a:solidFill>
                <a:schemeClr val="dk1"/>
              </a:solidFill>
              <a:latin typeface="Inter"/>
              <a:ea typeface="Inter"/>
              <a:cs typeface="Inter"/>
              <a:sym typeface="Inter"/>
            </a:endParaRPr>
          </a:p>
          <a:p>
            <a:pPr indent="0" lvl="0" marL="457200" rtl="0" algn="l">
              <a:spcBef>
                <a:spcPts val="0"/>
              </a:spcBef>
              <a:spcAft>
                <a:spcPts val="0"/>
              </a:spcAft>
              <a:buNone/>
            </a:pPr>
            <a:r>
              <a:t/>
            </a:r>
            <a:endParaRPr sz="1200">
              <a:solidFill>
                <a:schemeClr val="dk1"/>
              </a:solidFill>
              <a:latin typeface="Inter"/>
              <a:ea typeface="Inter"/>
              <a:cs typeface="Inter"/>
              <a:sym typeface="Inter"/>
            </a:endParaRPr>
          </a:p>
          <a:p>
            <a:pPr indent="-304800" lvl="0" marL="457200" rtl="0" algn="l">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In what ways did the status of women in the Ottoman Empire differ from that in other Muslim societies, and what rights did they possess?</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p:txBody>
      </p:sp>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E95C3D"/>
      </a:accent1>
      <a:accent2>
        <a:srgbClr val="212121"/>
      </a:accent2>
      <a:accent3>
        <a:srgbClr val="78909C"/>
      </a:accent3>
      <a:accent4>
        <a:srgbClr val="FFAB40"/>
      </a:accent4>
      <a:accent5>
        <a:srgbClr val="0097A7"/>
      </a:accent5>
      <a:accent6>
        <a:srgbClr val="F1AF4B"/>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