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01AF873-55FB-4CF0-9332-92435D649556}">
  <a:tblStyle styleId="{E01AF873-55FB-4CF0-9332-92435D6495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Development of Agriculture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development of agriculture shape early civilizations?</a:t>
            </a:r>
            <a:endParaRPr b="1" sz="16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{E01AF873-55FB-4CF0-9332-92435D649556}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{E01AF873-55FB-4CF0-9332-92435D649556}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975" y="1473225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