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CAB4F9B-7483-4CCE-AF15-1B1A2FE12669}">
  <a:tblStyle styleId="{9CAB4F9B-7483-4CCE-AF15-1B1A2FE1266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D4DDD6E-9A58-4A85-A144-87B22A6CC05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7537263f6c_0_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7537263f6c_0_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7537b89af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7537b89af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7537263f6c_0_3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7537263f6c_0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{9CAB4F9B-7483-4CCE-AF15-1B1A2FE12669}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solidFill>
                          <a:srgbClr val="040C28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420650" y="4605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{9CAB4F9B-7483-4CCE-AF15-1B1A2FE12669}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solidFill>
                            <a:srgbClr val="040C28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 make changes in order to improve, to make more modern, or make more suitable for a particular purpose</a:t>
                      </a:r>
                      <a:endParaRPr sz="1700">
                        <a:solidFill>
                          <a:srgbClr val="040C28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Revision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420650" y="4605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" name="Google Shape;162;p30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{CD4DDD6E-9A58-4A85-A144-87B22A6CC053}</a:tableStyleId>
              </a:tblPr>
              <a:tblGrid>
                <a:gridCol w="2180350"/>
              </a:tblGrid>
              <a:tr h="67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7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most difficult part of the writing process for me is… because…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9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63" name="Google Shape;163;p30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{CD4DDD6E-9A58-4A85-A144-87B22A6CC053}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4" name="Google Shape;164;p30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