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Halant SemiBold"/>
      <p:regular r:id="rId10"/>
      <p:bold r:id="rId11"/>
    </p:embeddedFont>
    <p:embeddedFont>
      <p:font typeface="Inter SemiBold"/>
      <p:regular r:id="rId12"/>
      <p:bold r:id="rId13"/>
      <p:italic r:id="rId14"/>
      <p:boldItalic r:id="rId15"/>
    </p:embeddedFont>
    <p:embeddedFont>
      <p:font typeface="Inter"/>
      <p:regular r:id="rId16"/>
      <p:bold r:id="rId17"/>
      <p:italic r:id="rId18"/>
      <p:boldItalic r:id="rId19"/>
    </p:embeddedFont>
    <p:embeddedFont>
      <p:font typeface="Plus Jakarta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B9C20ED-E375-49FB-A678-90C4479D2F24}">
  <a:tblStyle styleId="{EB9C20ED-E375-49FB-A678-90C4479D2F24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47968A7B-D2CF-49AF-B27C-4FA5322153D9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-regular.fntdata"/><Relationship Id="rId11" Type="http://schemas.openxmlformats.org/officeDocument/2006/relationships/font" Target="fonts/HalantSemiBold-bold.fntdata"/><Relationship Id="rId22" Type="http://schemas.openxmlformats.org/officeDocument/2006/relationships/font" Target="fonts/PlusJakartaSans-italic.fntdata"/><Relationship Id="rId10" Type="http://schemas.openxmlformats.org/officeDocument/2006/relationships/font" Target="fonts/HalantSemiBold-regular.fntdata"/><Relationship Id="rId21" Type="http://schemas.openxmlformats.org/officeDocument/2006/relationships/font" Target="fonts/PlusJakartaSans-bold.fntdata"/><Relationship Id="rId13" Type="http://schemas.openxmlformats.org/officeDocument/2006/relationships/font" Target="fonts/InterSemiBold-bold.fntdata"/><Relationship Id="rId12" Type="http://schemas.openxmlformats.org/officeDocument/2006/relationships/font" Target="fonts/InterSemiBold-regular.fntdata"/><Relationship Id="rId23" Type="http://schemas.openxmlformats.org/officeDocument/2006/relationships/font" Target="fonts/PlusJakarta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SemiBold-boldItalic.fntdata"/><Relationship Id="rId14" Type="http://schemas.openxmlformats.org/officeDocument/2006/relationships/font" Target="fonts/InterSemiBold-italic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6f8082bea0_0_6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g36f8082bea0_0_6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6f824c902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g36f824c902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f8082bea0_0_17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f8082bea0_0_17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Google Shape;73;p1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{EB9C20ED-E375-49FB-A678-90C4479D2F24}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74" name="Google Shape;74;p1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1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5" name="Google Shape;75;p16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" name="Google Shape;80;p1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{EB9C20ED-E375-49FB-A678-90C4479D2F24}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the state of being joined or linked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81" name="Google Shape;81;p1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Connectedness</a:t>
            </a:r>
            <a:endParaRPr b="1" sz="31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2" name="Google Shape;82;p17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Google Shape;87;p18"/>
          <p:cNvGraphicFramePr/>
          <p:nvPr/>
        </p:nvGraphicFramePr>
        <p:xfrm>
          <a:off x="458125" y="189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{47968A7B-D2CF-49AF-B27C-4FA5322153D9}</a:tableStyleId>
              </a:tblPr>
              <a:tblGrid>
                <a:gridCol w="2180350"/>
              </a:tblGrid>
              <a:tr h="6737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Give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</a:tr>
              <a:tr h="19906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PROMPT: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-3111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Inter"/>
                        <a:buAutoNum type="arabicPeriod"/>
                      </a:pPr>
                      <a:r>
                        <a:rPr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Name</a:t>
                      </a:r>
                      <a:endParaRPr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Inter"/>
                        <a:buAutoNum type="arabicPeriod"/>
                      </a:pPr>
                      <a:r>
                        <a:rPr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is something you have in common? (For your answer below, list characteristics about yourself.</a:t>
                      </a:r>
                      <a:endParaRPr sz="1300"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686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MY ANSWER: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88" name="Google Shape;88;p18"/>
          <p:cNvGraphicFramePr/>
          <p:nvPr/>
        </p:nvGraphicFramePr>
        <p:xfrm>
          <a:off x="2638500" y="1899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{47968A7B-D2CF-49AF-B27C-4FA5322153D9}</a:tableStyleId>
              </a:tblPr>
              <a:tblGrid>
                <a:gridCol w="2056775"/>
                <a:gridCol w="2056775"/>
                <a:gridCol w="2056775"/>
              </a:tblGrid>
              <a:tr h="66992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Get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  <a:tc hMerge="1"/>
                <a:tc hMerge="1"/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9" name="Google Shape;89;p18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