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2" r:id="rId5"/>
  </p:sldMasterIdLst>
  <p:notesMasterIdLst>
    <p:notesMasterId r:id="rId6"/>
  </p:notesMasterIdLst>
  <p:sldIdLst>
    <p:sldId id="256" r:id="rId7"/>
    <p:sldId id="257" r:id="rId8"/>
    <p:sldId id="258" r:id="rId9"/>
  </p:sldIdLst>
  <p:sldSz cy="5143500" cx="9144000"/>
  <p:notesSz cx="6858000" cy="9144000"/>
  <p:embeddedFontLst>
    <p:embeddedFont>
      <p:font typeface="Inter"/>
      <p:regular r:id="rId10"/>
      <p:bold r:id="rId11"/>
      <p:italic r:id="rId12"/>
      <p:boldItalic r:id="rId13"/>
    </p:embeddedFont>
    <p:embeddedFont>
      <p:font typeface="Plus Jakarta Sans"/>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1A491EA-268A-4907-AAEC-59150D707D95}">
  <a:tblStyle styleId="{F1A491EA-268A-4907-AAEC-59150D707D95}"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g35e537a900e_0_156: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1" name="Google Shape;71;g35e537a900e_0_15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35e53df78e4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8" name="Google Shape;78;g35e53df78e4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35e537a900e_0_1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35e537a900e_0_1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HEADER_1">
    <p:spTree>
      <p:nvGrpSpPr>
        <p:cNvPr id="50" name="Shape 50"/>
        <p:cNvGrpSpPr/>
        <p:nvPr/>
      </p:nvGrpSpPr>
      <p:grpSpPr>
        <a:xfrm>
          <a:off x="0" y="0"/>
          <a:ext cx="0" cy="0"/>
          <a:chOff x="0" y="0"/>
          <a:chExt cx="0" cy="0"/>
        </a:xfrm>
      </p:grpSpPr>
      <p:sp>
        <p:nvSpPr>
          <p:cNvPr id="51" name="Google Shape;51;p13"/>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rmAutofit/>
          </a:bodyPr>
          <a:lstStyle>
            <a:lvl1pPr lvl="0" marR="0" rtl="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rtl="0">
              <a:spcBef>
                <a:spcPts val="0"/>
              </a:spcBef>
              <a:spcAft>
                <a:spcPts val="0"/>
              </a:spcAft>
              <a:buSzPts val="2800"/>
              <a:buNone/>
              <a:defRPr sz="1400"/>
            </a:lvl2pPr>
            <a:lvl3pPr lvl="2" rtl="0">
              <a:spcBef>
                <a:spcPts val="0"/>
              </a:spcBef>
              <a:spcAft>
                <a:spcPts val="0"/>
              </a:spcAft>
              <a:buSzPts val="2800"/>
              <a:buNone/>
              <a:defRPr sz="1400"/>
            </a:lvl3pPr>
            <a:lvl4pPr lvl="3" rtl="0">
              <a:spcBef>
                <a:spcPts val="0"/>
              </a:spcBef>
              <a:spcAft>
                <a:spcPts val="0"/>
              </a:spcAft>
              <a:buSzPts val="2800"/>
              <a:buNone/>
              <a:defRPr sz="1400"/>
            </a:lvl4pPr>
            <a:lvl5pPr lvl="4" rtl="0">
              <a:spcBef>
                <a:spcPts val="0"/>
              </a:spcBef>
              <a:spcAft>
                <a:spcPts val="0"/>
              </a:spcAft>
              <a:buSzPts val="2800"/>
              <a:buNone/>
              <a:defRPr sz="1400"/>
            </a:lvl5pPr>
            <a:lvl6pPr lvl="5" rtl="0">
              <a:spcBef>
                <a:spcPts val="0"/>
              </a:spcBef>
              <a:spcAft>
                <a:spcPts val="0"/>
              </a:spcAft>
              <a:buSzPts val="2800"/>
              <a:buNone/>
              <a:defRPr sz="1400"/>
            </a:lvl6pPr>
            <a:lvl7pPr lvl="6" rtl="0">
              <a:spcBef>
                <a:spcPts val="0"/>
              </a:spcBef>
              <a:spcAft>
                <a:spcPts val="0"/>
              </a:spcAft>
              <a:buSzPts val="2800"/>
              <a:buNone/>
              <a:defRPr sz="1400"/>
            </a:lvl7pPr>
            <a:lvl8pPr lvl="7" rtl="0">
              <a:spcBef>
                <a:spcPts val="0"/>
              </a:spcBef>
              <a:spcAft>
                <a:spcPts val="0"/>
              </a:spcAft>
              <a:buSzPts val="2800"/>
              <a:buNone/>
              <a:defRPr sz="1400"/>
            </a:lvl8pPr>
            <a:lvl9pPr lvl="8" rtl="0">
              <a:spcBef>
                <a:spcPts val="0"/>
              </a:spcBef>
              <a:spcAft>
                <a:spcPts val="0"/>
              </a:spcAft>
              <a:buSzPts val="2800"/>
              <a:buNone/>
              <a:defRPr sz="1400"/>
            </a:lvl9pPr>
          </a:lstStyle>
          <a:p/>
        </p:txBody>
      </p:sp>
      <p:sp>
        <p:nvSpPr>
          <p:cNvPr id="52" name="Google Shape;52;p13"/>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rmAutofit/>
          </a:bodyPr>
          <a:lstStyle>
            <a:lvl1pPr indent="-228600" lvl="0" marL="457200" marR="0" rtl="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rtl="0" algn="l">
              <a:lnSpc>
                <a:spcPct val="90000"/>
              </a:lnSpc>
              <a:spcBef>
                <a:spcPts val="12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rtl="0" algn="l">
              <a:lnSpc>
                <a:spcPct val="90000"/>
              </a:lnSpc>
              <a:spcBef>
                <a:spcPts val="12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rtl="0" algn="l">
              <a:lnSpc>
                <a:spcPct val="90000"/>
              </a:lnSpc>
              <a:spcBef>
                <a:spcPts val="1200"/>
              </a:spcBef>
              <a:spcAft>
                <a:spcPts val="120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53" name="Google Shape;53;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4" name="Google Shape;54;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6" name="Shape 56"/>
        <p:cNvGrpSpPr/>
        <p:nvPr/>
      </p:nvGrpSpPr>
      <p:grpSpPr>
        <a:xfrm>
          <a:off x="0" y="0"/>
          <a:ext cx="0" cy="0"/>
          <a:chOff x="0" y="0"/>
          <a:chExt cx="0" cy="0"/>
        </a:xfrm>
      </p:grpSpPr>
      <p:sp>
        <p:nvSpPr>
          <p:cNvPr id="57" name="Google Shape;57;p14"/>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8" name="Google Shape;58;p14"/>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9" name="Google Shape;59;p14"/>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60" name="Google Shape;60;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1" name="Google Shape;61;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2" name="Google Shape;62;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63" name="Shape 63"/>
        <p:cNvGrpSpPr/>
        <p:nvPr/>
      </p:nvGrpSpPr>
      <p:grpSpPr>
        <a:xfrm>
          <a:off x="0" y="0"/>
          <a:ext cx="0" cy="0"/>
          <a:chOff x="0" y="0"/>
          <a:chExt cx="0" cy="0"/>
        </a:xfrm>
      </p:grpSpPr>
      <p:sp>
        <p:nvSpPr>
          <p:cNvPr id="64" name="Google Shape;64;p15"/>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65" name="Google Shape;65;p15"/>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1200"/>
              </a:spcBef>
              <a:spcAft>
                <a:spcPts val="120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6" name="Google Shape;66;p1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7" name="Google Shape;67;p1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8" name="Google Shape;68;p1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theme" Target="../theme/theme2.xml"/><Relationship Id="rId14" Type="http://schemas.openxmlformats.org/officeDocument/2006/relationships/slideLayout" Target="../slideLayouts/slideLayout1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graphicFrame>
        <p:nvGraphicFramePr>
          <p:cNvPr id="73" name="Google Shape;73;p16"/>
          <p:cNvGraphicFramePr/>
          <p:nvPr/>
        </p:nvGraphicFramePr>
        <p:xfrm>
          <a:off x="0" y="0"/>
          <a:ext cx="3000000" cy="3000000"/>
        </p:xfrm>
        <a:graphic>
          <a:graphicData uri="http://schemas.openxmlformats.org/drawingml/2006/table">
            <a:tbl>
              <a:tblPr bandRow="1" firstRow="1">
                <a:noFill/>
                <a:tableStyleId>{F1A491EA-268A-4907-AAEC-59150D707D95}</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22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Characteristics/Examples</a:t>
                      </a:r>
                      <a:endParaRPr b="1" sz="1800">
                        <a:latin typeface="Inter"/>
                        <a:ea typeface="Inter"/>
                        <a:cs typeface="Inter"/>
                        <a:sym typeface="Inter"/>
                      </a:endParaRPr>
                    </a:p>
                    <a:p>
                      <a:pPr indent="-342900" lvl="0" marL="457200" rtl="0" algn="l">
                        <a:spcBef>
                          <a:spcPts val="0"/>
                        </a:spcBef>
                        <a:spcAft>
                          <a:spcPts val="0"/>
                        </a:spcAft>
                        <a:buSzPts val="1800"/>
                        <a:buFont typeface="Inter"/>
                        <a:buChar char="●"/>
                      </a:pPr>
                      <a:r>
                        <a:t/>
                      </a:r>
                      <a:endParaRPr sz="1600">
                        <a:latin typeface="Inter"/>
                        <a:ea typeface="Inter"/>
                        <a:cs typeface="Inter"/>
                        <a:sym typeface="Inter"/>
                      </a:endParaRPr>
                    </a:p>
                    <a:p>
                      <a:pPr indent="0" lvl="0" marL="457200" rtl="0" algn="l">
                        <a:spcBef>
                          <a:spcPts val="0"/>
                        </a:spcBef>
                        <a:spcAft>
                          <a:spcPts val="0"/>
                        </a:spcAft>
                        <a:buNone/>
                      </a:pPr>
                      <a:r>
                        <a:t/>
                      </a:r>
                      <a:endParaRPr sz="1600">
                        <a:latin typeface="Inter"/>
                        <a:ea typeface="Inter"/>
                        <a:cs typeface="Inter"/>
                        <a:sym typeface="Inter"/>
                      </a:endParaRPr>
                    </a:p>
                    <a:p>
                      <a:pPr indent="-342900" lvl="0" marL="457200" rtl="0" algn="l">
                        <a:spcBef>
                          <a:spcPts val="0"/>
                        </a:spcBef>
                        <a:spcAft>
                          <a:spcPts val="0"/>
                        </a:spcAft>
                        <a:buSzPts val="1800"/>
                        <a:buFont typeface="Inter"/>
                        <a:buChar char="●"/>
                      </a:pPr>
                      <a:r>
                        <a:t/>
                      </a:r>
                      <a:endParaRPr sz="1600">
                        <a:latin typeface="Inter"/>
                        <a:ea typeface="Inter"/>
                        <a:cs typeface="Inter"/>
                        <a:sym typeface="Inter"/>
                      </a:endParaRPr>
                    </a:p>
                    <a:p>
                      <a:pPr indent="0" lvl="0" marL="457200" rtl="0" algn="l">
                        <a:spcBef>
                          <a:spcPts val="0"/>
                        </a:spcBef>
                        <a:spcAft>
                          <a:spcPts val="0"/>
                        </a:spcAft>
                        <a:buNone/>
                      </a:pPr>
                      <a:r>
                        <a:t/>
                      </a:r>
                      <a:endParaRPr sz="1600">
                        <a:latin typeface="Inter"/>
                        <a:ea typeface="Inter"/>
                        <a:cs typeface="Inter"/>
                        <a:sym typeface="Inter"/>
                      </a:endParaRPr>
                    </a:p>
                    <a:p>
                      <a:pPr indent="-342900" lvl="0" marL="457200" rtl="0" algn="l">
                        <a:spcBef>
                          <a:spcPts val="0"/>
                        </a:spcBef>
                        <a:spcAft>
                          <a:spcPts val="0"/>
                        </a:spcAft>
                        <a:buSzPts val="1800"/>
                        <a:buFont typeface="Inter"/>
                        <a:buChar char="●"/>
                      </a:pPr>
                      <a:r>
                        <a:t/>
                      </a:r>
                      <a:endParaRPr sz="16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74" name="Google Shape;74;p16"/>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Annotation</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75" name="Google Shape;75;p16"/>
          <p:cNvSpPr txBox="1"/>
          <p:nvPr/>
        </p:nvSpPr>
        <p:spPr>
          <a:xfrm>
            <a:off x="132405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graphicFrame>
        <p:nvGraphicFramePr>
          <p:cNvPr id="80" name="Google Shape;80;p17"/>
          <p:cNvGraphicFramePr/>
          <p:nvPr/>
        </p:nvGraphicFramePr>
        <p:xfrm>
          <a:off x="0" y="0"/>
          <a:ext cx="3000000" cy="3000000"/>
        </p:xfrm>
        <a:graphic>
          <a:graphicData uri="http://schemas.openxmlformats.org/drawingml/2006/table">
            <a:tbl>
              <a:tblPr bandRow="1" firstRow="1">
                <a:noFill/>
                <a:tableStyleId>{F1A491EA-268A-4907-AAEC-59150D707D95}</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800">
                          <a:highlight>
                            <a:schemeClr val="lt1"/>
                          </a:highlight>
                          <a:latin typeface="Inter"/>
                          <a:ea typeface="Inter"/>
                          <a:cs typeface="Inter"/>
                          <a:sym typeface="Inter"/>
                        </a:rPr>
                        <a:t>a note of explanation or comment added to a text or diagram</a:t>
                      </a:r>
                      <a:endParaRPr sz="22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Characteristics/Examples</a:t>
                      </a:r>
                      <a:endParaRPr b="1" sz="1800">
                        <a:latin typeface="Inter"/>
                        <a:ea typeface="Inter"/>
                        <a:cs typeface="Inter"/>
                        <a:sym typeface="Inter"/>
                      </a:endParaRPr>
                    </a:p>
                    <a:p>
                      <a:pPr indent="-342900" lvl="0" marL="457200" rtl="0" algn="l">
                        <a:spcBef>
                          <a:spcPts val="0"/>
                        </a:spcBef>
                        <a:spcAft>
                          <a:spcPts val="0"/>
                        </a:spcAft>
                        <a:buSzPts val="1800"/>
                        <a:buFont typeface="Inter"/>
                        <a:buChar char="●"/>
                      </a:pPr>
                      <a:r>
                        <a:t/>
                      </a:r>
                      <a:endParaRPr sz="1600">
                        <a:latin typeface="Inter"/>
                        <a:ea typeface="Inter"/>
                        <a:cs typeface="Inter"/>
                        <a:sym typeface="Inter"/>
                      </a:endParaRPr>
                    </a:p>
                    <a:p>
                      <a:pPr indent="0" lvl="0" marL="457200" rtl="0" algn="l">
                        <a:spcBef>
                          <a:spcPts val="0"/>
                        </a:spcBef>
                        <a:spcAft>
                          <a:spcPts val="0"/>
                        </a:spcAft>
                        <a:buNone/>
                      </a:pPr>
                      <a:r>
                        <a:t/>
                      </a:r>
                      <a:endParaRPr sz="1600">
                        <a:latin typeface="Inter"/>
                        <a:ea typeface="Inter"/>
                        <a:cs typeface="Inter"/>
                        <a:sym typeface="Inter"/>
                      </a:endParaRPr>
                    </a:p>
                    <a:p>
                      <a:pPr indent="-342900" lvl="0" marL="457200" rtl="0" algn="l">
                        <a:spcBef>
                          <a:spcPts val="0"/>
                        </a:spcBef>
                        <a:spcAft>
                          <a:spcPts val="0"/>
                        </a:spcAft>
                        <a:buSzPts val="1800"/>
                        <a:buFont typeface="Inter"/>
                        <a:buChar char="●"/>
                      </a:pPr>
                      <a:r>
                        <a:t/>
                      </a:r>
                      <a:endParaRPr sz="1600">
                        <a:latin typeface="Inter"/>
                        <a:ea typeface="Inter"/>
                        <a:cs typeface="Inter"/>
                        <a:sym typeface="Inter"/>
                      </a:endParaRPr>
                    </a:p>
                    <a:p>
                      <a:pPr indent="0" lvl="0" marL="457200" rtl="0" algn="l">
                        <a:spcBef>
                          <a:spcPts val="0"/>
                        </a:spcBef>
                        <a:spcAft>
                          <a:spcPts val="0"/>
                        </a:spcAft>
                        <a:buNone/>
                      </a:pPr>
                      <a:r>
                        <a:t/>
                      </a:r>
                      <a:endParaRPr sz="1600">
                        <a:latin typeface="Inter"/>
                        <a:ea typeface="Inter"/>
                        <a:cs typeface="Inter"/>
                        <a:sym typeface="Inter"/>
                      </a:endParaRPr>
                    </a:p>
                    <a:p>
                      <a:pPr indent="-342900" lvl="0" marL="457200" rtl="0" algn="l">
                        <a:spcBef>
                          <a:spcPts val="0"/>
                        </a:spcBef>
                        <a:spcAft>
                          <a:spcPts val="0"/>
                        </a:spcAft>
                        <a:buSzPts val="1800"/>
                        <a:buFont typeface="Inter"/>
                        <a:buChar char="●"/>
                      </a:pPr>
                      <a:r>
                        <a:t/>
                      </a:r>
                      <a:endParaRPr sz="16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81" name="Google Shape;81;p17"/>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Annotation</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82" name="Google Shape;82;p17"/>
          <p:cNvSpPr txBox="1"/>
          <p:nvPr/>
        </p:nvSpPr>
        <p:spPr>
          <a:xfrm>
            <a:off x="132405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sp>
        <p:nvSpPr>
          <p:cNvPr id="87" name="Google Shape;87;p18"/>
          <p:cNvSpPr txBox="1"/>
          <p:nvPr/>
        </p:nvSpPr>
        <p:spPr>
          <a:xfrm>
            <a:off x="132650" y="60100"/>
            <a:ext cx="3851700" cy="3428400"/>
          </a:xfrm>
          <a:prstGeom prst="rect">
            <a:avLst/>
          </a:prstGeom>
          <a:noFill/>
          <a:ln>
            <a:noFill/>
          </a:ln>
        </p:spPr>
        <p:txBody>
          <a:bodyPr anchorCtr="0" anchor="t" bIns="34275" lIns="68575" spcFirstLastPara="1" rIns="68575" wrap="square" tIns="34275">
            <a:noAutofit/>
          </a:bodyPr>
          <a:lstStyle/>
          <a:p>
            <a:pPr indent="0" lvl="0" marL="0" rtl="0" algn="l">
              <a:lnSpc>
                <a:spcPct val="100000"/>
              </a:lnSpc>
              <a:spcBef>
                <a:spcPts val="0"/>
              </a:spcBef>
              <a:spcAft>
                <a:spcPts val="0"/>
              </a:spcAft>
              <a:buNone/>
            </a:pPr>
            <a:r>
              <a:rPr b="1" lang="en">
                <a:latin typeface="Inter"/>
                <a:ea typeface="Inter"/>
                <a:cs typeface="Inter"/>
                <a:sym typeface="Inter"/>
              </a:rPr>
              <a:t>QUOTE ANALYSIS:</a:t>
            </a:r>
            <a:endParaRPr b="1">
              <a:latin typeface="Inter"/>
              <a:ea typeface="Inter"/>
              <a:cs typeface="Inter"/>
              <a:sym typeface="Inter"/>
            </a:endParaRPr>
          </a:p>
          <a:p>
            <a:pPr indent="0" lvl="0" marL="0" rtl="0" algn="l">
              <a:lnSpc>
                <a:spcPct val="100000"/>
              </a:lnSpc>
              <a:spcBef>
                <a:spcPts val="0"/>
              </a:spcBef>
              <a:spcAft>
                <a:spcPts val="0"/>
              </a:spcAft>
              <a:buNone/>
            </a:pPr>
            <a:r>
              <a:rPr lang="en">
                <a:solidFill>
                  <a:schemeClr val="dk1"/>
                </a:solidFill>
                <a:latin typeface="Inter"/>
                <a:ea typeface="Inter"/>
                <a:cs typeface="Inter"/>
                <a:sym typeface="Inter"/>
              </a:rPr>
              <a:t>In 3-5 sentences, answer the following prompts.</a:t>
            </a:r>
            <a:endParaRPr b="1">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a:latin typeface="Inter"/>
              <a:ea typeface="Inter"/>
              <a:cs typeface="Inter"/>
              <a:sym typeface="Inter"/>
            </a:endParaRPr>
          </a:p>
          <a:p>
            <a:pPr indent="0" lvl="0" marL="0" rtl="0" algn="l">
              <a:lnSpc>
                <a:spcPct val="100000"/>
              </a:lnSpc>
              <a:spcBef>
                <a:spcPts val="0"/>
              </a:spcBef>
              <a:spcAft>
                <a:spcPts val="0"/>
              </a:spcAft>
              <a:buNone/>
            </a:pPr>
            <a:r>
              <a:rPr i="1" lang="en">
                <a:solidFill>
                  <a:schemeClr val="dk1"/>
                </a:solidFill>
                <a:latin typeface="Inter"/>
                <a:ea typeface="Inter"/>
                <a:cs typeface="Inter"/>
                <a:sym typeface="Inter"/>
              </a:rPr>
              <a:t>Can you think of a time when you or someone else added a note, comment, or reaction to something—like a message, post, photo, or video? How is that similar to what the quote says about annotation?</a:t>
            </a:r>
            <a:endParaRPr b="1">
              <a:solidFill>
                <a:srgbClr val="E95C3D"/>
              </a:solidFill>
              <a:latin typeface="Inter"/>
              <a:ea typeface="Inter"/>
              <a:cs typeface="Inter"/>
              <a:sym typeface="Inter"/>
            </a:endParaRPr>
          </a:p>
        </p:txBody>
      </p:sp>
      <p:sp>
        <p:nvSpPr>
          <p:cNvPr id="88" name="Google Shape;88;p18"/>
          <p:cNvSpPr/>
          <p:nvPr/>
        </p:nvSpPr>
        <p:spPr>
          <a:xfrm>
            <a:off x="4396375" y="141875"/>
            <a:ext cx="4635000" cy="3538800"/>
          </a:xfrm>
          <a:prstGeom prst="wedgeRoundRectCallout">
            <a:avLst>
              <a:gd fmla="val 16464" name="adj1"/>
              <a:gd fmla="val 55628" name="adj2"/>
              <a:gd fmla="val 0" name="adj3"/>
            </a:avLst>
          </a:prstGeom>
          <a:solidFill>
            <a:srgbClr val="38E0A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lnSpc>
                <a:spcPct val="100000"/>
              </a:lnSpc>
              <a:spcBef>
                <a:spcPts val="0"/>
              </a:spcBef>
              <a:spcAft>
                <a:spcPts val="0"/>
              </a:spcAft>
              <a:buNone/>
            </a:pPr>
            <a:r>
              <a:rPr b="1" lang="en" sz="1800">
                <a:solidFill>
                  <a:schemeClr val="dk1"/>
                </a:solidFill>
                <a:latin typeface="Inter"/>
                <a:ea typeface="Inter"/>
                <a:cs typeface="Inter"/>
                <a:sym typeface="Inter"/>
              </a:rPr>
              <a:t>Annotation is a way that readers talk with their texts, to their texts, about and beyond texts, and within and through texts. Annotation connects together people, texts, and ideas, enabling shared insight, engaged dialogue, and new understanding and knowledge. </a:t>
            </a:r>
            <a:endParaRPr b="1" sz="18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8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800">
                <a:solidFill>
                  <a:schemeClr val="dk1"/>
                </a:solidFill>
                <a:latin typeface="Inter"/>
                <a:ea typeface="Inter"/>
                <a:cs typeface="Inter"/>
                <a:sym typeface="Inter"/>
              </a:rPr>
              <a:t>Annotation… is the addition of a note to a text.</a:t>
            </a:r>
            <a:endParaRPr b="1" sz="1800">
              <a:solidFill>
                <a:schemeClr val="dk1"/>
              </a:solidFill>
              <a:latin typeface="Inter"/>
              <a:ea typeface="Inter"/>
              <a:cs typeface="Inter"/>
              <a:sym typeface="Inter"/>
            </a:endParaRPr>
          </a:p>
        </p:txBody>
      </p:sp>
      <p:sp>
        <p:nvSpPr>
          <p:cNvPr id="89" name="Google Shape;89;p18"/>
          <p:cNvSpPr txBox="1"/>
          <p:nvPr/>
        </p:nvSpPr>
        <p:spPr>
          <a:xfrm>
            <a:off x="4701225" y="3947925"/>
            <a:ext cx="41118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Source: Remil Kalir and Antero Garcia, </a:t>
            </a:r>
            <a:r>
              <a:rPr i="1" lang="en" sz="1000">
                <a:solidFill>
                  <a:schemeClr val="dk1"/>
                </a:solidFill>
                <a:latin typeface="Inter"/>
                <a:ea typeface="Inter"/>
                <a:cs typeface="Inter"/>
                <a:sym typeface="Inter"/>
              </a:rPr>
              <a:t>Annotation</a:t>
            </a:r>
            <a:r>
              <a:rPr lang="en" sz="1000">
                <a:solidFill>
                  <a:schemeClr val="dk1"/>
                </a:solidFill>
                <a:latin typeface="Inter"/>
                <a:ea typeface="Inter"/>
                <a:cs typeface="Inter"/>
                <a:sym typeface="Inter"/>
              </a:rPr>
              <a:t>, 2021.</a:t>
            </a:r>
            <a:endParaRPr sz="1000"/>
          </a:p>
        </p:txBody>
      </p:sp>
      <p:sp>
        <p:nvSpPr>
          <p:cNvPr id="90" name="Google Shape;90;p18"/>
          <p:cNvSpPr txBox="1"/>
          <p:nvPr/>
        </p:nvSpPr>
        <p:spPr>
          <a:xfrm>
            <a:off x="1324050" y="45932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