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3" r:id="rId5"/>
    <p:sldMasterId id="2147483674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5F13665-B92D-4FA7-AFF7-A916A5520330}">
  <a:tblStyle styleId="{45F13665-B92D-4FA7-AFF7-A916A552033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3341075de5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33341075de5_0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3ec1caad92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3ec1caad92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3cdc974ba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3cdc974ba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9" name="Google Shape;99;p21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6" name="Google Shape;106;p22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Google Shape;108;p22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0" name="Google Shape;120;p2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7" name="Google Shape;127;p25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0" name="Google Shape;140;p27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Google Shape;141;p2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p2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2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" name="Google Shape;148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{45F13665-B92D-4FA7-AFF7-A916A5520330}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49" name="Google Shape;149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0" name="Google Shape;150;p28"/>
          <p:cNvSpPr txBox="1"/>
          <p:nvPr/>
        </p:nvSpPr>
        <p:spPr>
          <a:xfrm>
            <a:off x="1287475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" name="Google Shape;155;p29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{45F13665-B92D-4FA7-AFF7-A916A5520330}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an earlier event, action, or decision that can be used as an example, guide, or reason for why a similar action or decision should be performed or made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“In New England, legal precedent for the enslavement of Indians had been established in 1641, in a document known as the ‘Body of Liberties’.” 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Char char="-"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Jill Lepore, </a:t>
                      </a:r>
                      <a:r>
                        <a:rPr i="1"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The Name of War: King Philip's War and the Origins of American Identity</a:t>
                      </a: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, 1999.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56" name="Google Shape;156;p29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Precedent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9"/>
          <p:cNvSpPr txBox="1"/>
          <p:nvPr/>
        </p:nvSpPr>
        <p:spPr>
          <a:xfrm>
            <a:off x="1287475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4775" y="548750"/>
            <a:ext cx="5184300" cy="379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30"/>
          <p:cNvSpPr/>
          <p:nvPr/>
        </p:nvSpPr>
        <p:spPr>
          <a:xfrm>
            <a:off x="1015150" y="678375"/>
            <a:ext cx="1818600" cy="1306800"/>
          </a:xfrm>
          <a:prstGeom prst="cloudCallout">
            <a:avLst>
              <a:gd fmla="val 113289" name="adj1"/>
              <a:gd fmla="val -12228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30"/>
          <p:cNvSpPr/>
          <p:nvPr/>
        </p:nvSpPr>
        <p:spPr>
          <a:xfrm rot="-1315913">
            <a:off x="202540" y="2538411"/>
            <a:ext cx="1810423" cy="1435280"/>
          </a:xfrm>
          <a:prstGeom prst="cloudCallout">
            <a:avLst>
              <a:gd fmla="val 78924" name="adj1"/>
              <a:gd fmla="val -14657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30"/>
          <p:cNvSpPr/>
          <p:nvPr/>
        </p:nvSpPr>
        <p:spPr>
          <a:xfrm>
            <a:off x="6832000" y="2584675"/>
            <a:ext cx="1730700" cy="1628100"/>
          </a:xfrm>
          <a:prstGeom prst="cloudCallout">
            <a:avLst>
              <a:gd fmla="val -72089" name="adj1"/>
              <a:gd fmla="val -56128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30"/>
          <p:cNvSpPr txBox="1"/>
          <p:nvPr/>
        </p:nvSpPr>
        <p:spPr>
          <a:xfrm>
            <a:off x="1636800" y="167550"/>
            <a:ext cx="58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Henry Davenport Northup, “The Landing of Roger Williams,” 1901.</a:t>
            </a:r>
            <a:endParaRPr/>
          </a:p>
        </p:txBody>
      </p:sp>
      <p:sp>
        <p:nvSpPr>
          <p:cNvPr id="167" name="Google Shape;167;p30"/>
          <p:cNvSpPr/>
          <p:nvPr/>
        </p:nvSpPr>
        <p:spPr>
          <a:xfrm rot="3715872">
            <a:off x="6874265" y="524735"/>
            <a:ext cx="1646224" cy="1435253"/>
          </a:xfrm>
          <a:prstGeom prst="cloudCallout">
            <a:avLst>
              <a:gd fmla="val -14730" name="adj1"/>
              <a:gd fmla="val 83924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30"/>
          <p:cNvSpPr txBox="1"/>
          <p:nvPr/>
        </p:nvSpPr>
        <p:spPr>
          <a:xfrm>
            <a:off x="1287475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