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10058400" cx="7772400"/>
  <p:notesSz cx="6858000" cy="9144000"/>
  <p:embeddedFontLst>
    <p:embeddedFont>
      <p:font typeface="Halant"/>
      <p:regular r:id="rId16"/>
      <p:bold r:id="rId17"/>
    </p:embeddedFont>
    <p:embeddedFont>
      <p:font typeface="Inter"/>
      <p:regular r:id="rId18"/>
      <p:bold r:id="rId19"/>
      <p:italic r:id="rId20"/>
      <p:boldItalic r:id="rId21"/>
    </p:embeddedFont>
    <p:embeddedFont>
      <p:font typeface="Plus Jakarta Sans"/>
      <p:bold r:id="rId22"/>
      <p:boldItalic r:id="rId23"/>
    </p:embeddedFont>
    <p:embeddedFont>
      <p:font typeface="Plus Jakarta Sans Medium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B3C48A3-52C0-420C-8452-631B2A2A5580}">
  <a:tblStyle styleId="{0B3C48A3-52C0-420C-8452-631B2A2A558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italic.fntdata"/><Relationship Id="rId22" Type="http://schemas.openxmlformats.org/officeDocument/2006/relationships/font" Target="fonts/PlusJakartaSans-bold.fntdata"/><Relationship Id="rId21" Type="http://schemas.openxmlformats.org/officeDocument/2006/relationships/font" Target="fonts/Inter-boldItalic.fntdata"/><Relationship Id="rId24" Type="http://schemas.openxmlformats.org/officeDocument/2006/relationships/font" Target="fonts/PlusJakartaSansMedium-regular.fntdata"/><Relationship Id="rId23" Type="http://schemas.openxmlformats.org/officeDocument/2006/relationships/font" Target="fonts/PlusJakarta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PlusJakartaSansMedium-italic.fntdata"/><Relationship Id="rId25" Type="http://schemas.openxmlformats.org/officeDocument/2006/relationships/font" Target="fonts/PlusJakartaSansMedium-bold.fntdata"/><Relationship Id="rId27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Halant-bold.fntdata"/><Relationship Id="rId16" Type="http://schemas.openxmlformats.org/officeDocument/2006/relationships/font" Target="fonts/Halant-regular.fntdata"/><Relationship Id="rId19" Type="http://schemas.openxmlformats.org/officeDocument/2006/relationships/font" Target="fonts/Inter-bold.fntdata"/><Relationship Id="rId18" Type="http://schemas.openxmlformats.org/officeDocument/2006/relationships/font" Target="fonts/Inte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33514e5397_0_19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33514e5397_0_1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33514e5397_0_3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333514e5397_0_3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333514e5397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g333514e5397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33514e5397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g333514e5397_0_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333514e5397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g333514e5397_0_1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333514e5397_0_3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g333514e5397_0_3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10" Type="http://schemas.openxmlformats.org/officeDocument/2006/relationships/image" Target="../media/image9.png"/><Relationship Id="rId9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8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9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image" Target="../media/image7.png"/><Relationship Id="rId8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Relationship Id="rId4" Type="http://schemas.openxmlformats.org/officeDocument/2006/relationships/image" Target="../media/image6.png"/><Relationship Id="rId9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image" Target="../media/image7.png"/><Relationship Id="rId8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Relationship Id="rId4" Type="http://schemas.openxmlformats.org/officeDocument/2006/relationships/image" Target="../media/image6.png"/><Relationship Id="rId9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image" Target="../media/image7.png"/><Relationship Id="rId8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9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image" Target="../media/image7.png"/><Relationship Id="rId8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Relationship Id="rId4" Type="http://schemas.openxmlformats.org/officeDocument/2006/relationships/image" Target="../media/image6.png"/><Relationship Id="rId9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image" Target="../media/image7.png"/><Relationship Id="rId8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Relationship Id="rId4" Type="http://schemas.openxmlformats.org/officeDocument/2006/relationships/image" Target="../media/image6.png"/><Relationship Id="rId9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image" Target="../media/image7.png"/><Relationship Id="rId8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latin typeface="Halant"/>
                <a:ea typeface="Halant"/>
                <a:cs typeface="Halant"/>
                <a:sym typeface="Halant"/>
              </a:rPr>
              <a:t>Gallery Walk Directions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Colonial Identities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86" name="Google Shape;8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" name="Google Shape;88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3"/>
          <p:cNvSpPr txBox="1"/>
          <p:nvPr/>
        </p:nvSpPr>
        <p:spPr>
          <a:xfrm>
            <a:off x="397650" y="2135077"/>
            <a:ext cx="7028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During the Gallery Walk, read the information presented on each poster. Complete a “Profile Card” for each historical figure. </a:t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338625" y="17664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91" name="Google Shape;91;p13"/>
          <p:cNvGrpSpPr/>
          <p:nvPr/>
        </p:nvGrpSpPr>
        <p:grpSpPr>
          <a:xfrm>
            <a:off x="945383" y="2924780"/>
            <a:ext cx="4243054" cy="2753971"/>
            <a:chOff x="629320" y="530648"/>
            <a:chExt cx="6853584" cy="4586893"/>
          </a:xfrm>
        </p:grpSpPr>
        <p:grpSp>
          <p:nvGrpSpPr>
            <p:cNvPr id="92" name="Google Shape;92;p13"/>
            <p:cNvGrpSpPr/>
            <p:nvPr/>
          </p:nvGrpSpPr>
          <p:grpSpPr>
            <a:xfrm rot="5400000">
              <a:off x="2360812" y="462662"/>
              <a:ext cx="3052271" cy="6257487"/>
              <a:chOff x="-3810" y="0"/>
              <a:chExt cx="3259232" cy="6681780"/>
            </a:xfrm>
          </p:grpSpPr>
          <p:sp>
            <p:nvSpPr>
              <p:cNvPr id="93" name="Google Shape;93;p13"/>
              <p:cNvSpPr/>
              <p:nvPr/>
            </p:nvSpPr>
            <p:spPr>
              <a:xfrm>
                <a:off x="10160" y="16510"/>
                <a:ext cx="3230022" cy="6655110"/>
              </a:xfrm>
              <a:custGeom>
                <a:rect b="b" l="l" r="r" t="t"/>
                <a:pathLst>
                  <a:path extrusionOk="0" h="6655110" w="3230022">
                    <a:moveTo>
                      <a:pt x="3230022" y="6655110"/>
                    </a:moveTo>
                    <a:lnTo>
                      <a:pt x="0" y="6647490"/>
                    </a:lnTo>
                    <a:lnTo>
                      <a:pt x="0" y="2321393"/>
                    </a:lnTo>
                    <a:lnTo>
                      <a:pt x="17780" y="19050"/>
                    </a:lnTo>
                    <a:lnTo>
                      <a:pt x="1608580" y="0"/>
                    </a:lnTo>
                    <a:lnTo>
                      <a:pt x="3210972" y="50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</p:sp>
          <p:sp>
            <p:nvSpPr>
              <p:cNvPr id="94" name="Google Shape;94;p13"/>
              <p:cNvSpPr/>
              <p:nvPr/>
            </p:nvSpPr>
            <p:spPr>
              <a:xfrm>
                <a:off x="-3810" y="0"/>
                <a:ext cx="3259232" cy="6681780"/>
              </a:xfrm>
              <a:custGeom>
                <a:rect b="b" l="l" r="r" t="t"/>
                <a:pathLst>
                  <a:path extrusionOk="0" h="6681780" w="3259232">
                    <a:moveTo>
                      <a:pt x="3224942" y="21590"/>
                    </a:moveTo>
                    <a:cubicBezTo>
                      <a:pt x="3226212" y="34290"/>
                      <a:pt x="3226212" y="44450"/>
                      <a:pt x="3227482" y="54610"/>
                    </a:cubicBezTo>
                    <a:cubicBezTo>
                      <a:pt x="3230022" y="165778"/>
                      <a:pt x="3231292" y="312685"/>
                      <a:pt x="3233832" y="454345"/>
                    </a:cubicBezTo>
                    <a:cubicBezTo>
                      <a:pt x="3233832" y="658966"/>
                      <a:pt x="3246532" y="4693662"/>
                      <a:pt x="3252882" y="4898282"/>
                    </a:cubicBezTo>
                    <a:cubicBezTo>
                      <a:pt x="3259232" y="5207836"/>
                      <a:pt x="3255422" y="5522637"/>
                      <a:pt x="3255422" y="5832191"/>
                    </a:cubicBezTo>
                    <a:cubicBezTo>
                      <a:pt x="3255422" y="6105018"/>
                      <a:pt x="3256692" y="6356858"/>
                      <a:pt x="3257962" y="6620820"/>
                    </a:cubicBezTo>
                    <a:cubicBezTo>
                      <a:pt x="3257962" y="6642410"/>
                      <a:pt x="3257962" y="6656380"/>
                      <a:pt x="3257962" y="6680510"/>
                    </a:cubicBezTo>
                    <a:cubicBezTo>
                      <a:pt x="3235102" y="6680510"/>
                      <a:pt x="3214782" y="6681780"/>
                      <a:pt x="3189452" y="6680510"/>
                    </a:cubicBezTo>
                    <a:cubicBezTo>
                      <a:pt x="3027272" y="6675430"/>
                      <a:pt x="2862598" y="6681780"/>
                      <a:pt x="2700418" y="6676700"/>
                    </a:cubicBezTo>
                    <a:cubicBezTo>
                      <a:pt x="2603111" y="6672890"/>
                      <a:pt x="2508298" y="6675430"/>
                      <a:pt x="2410991" y="6672890"/>
                    </a:cubicBezTo>
                    <a:cubicBezTo>
                      <a:pt x="2366080" y="6671620"/>
                      <a:pt x="2321169" y="6670350"/>
                      <a:pt x="2276257" y="6669080"/>
                    </a:cubicBezTo>
                    <a:cubicBezTo>
                      <a:pt x="2248812" y="6669080"/>
                      <a:pt x="2223861" y="6670350"/>
                      <a:pt x="2196415" y="6670350"/>
                    </a:cubicBezTo>
                    <a:cubicBezTo>
                      <a:pt x="2126553" y="6669080"/>
                      <a:pt x="1934433" y="6670350"/>
                      <a:pt x="1864571" y="6669080"/>
                    </a:cubicBezTo>
                    <a:cubicBezTo>
                      <a:pt x="1814670" y="6667810"/>
                      <a:pt x="816644" y="6676700"/>
                      <a:pt x="766742" y="6675430"/>
                    </a:cubicBezTo>
                    <a:cubicBezTo>
                      <a:pt x="754267" y="6675430"/>
                      <a:pt x="739297" y="6676700"/>
                      <a:pt x="726821" y="6676700"/>
                    </a:cubicBezTo>
                    <a:cubicBezTo>
                      <a:pt x="696880" y="6676700"/>
                      <a:pt x="669435" y="6677970"/>
                      <a:pt x="639494" y="6677970"/>
                    </a:cubicBezTo>
                    <a:cubicBezTo>
                      <a:pt x="564642" y="6677970"/>
                      <a:pt x="492285" y="6676700"/>
                      <a:pt x="417433" y="6675430"/>
                    </a:cubicBezTo>
                    <a:cubicBezTo>
                      <a:pt x="372522" y="6674160"/>
                      <a:pt x="327611" y="6672890"/>
                      <a:pt x="285194" y="6671620"/>
                    </a:cubicBezTo>
                    <a:cubicBezTo>
                      <a:pt x="205352" y="6670350"/>
                      <a:pt x="125510" y="6669080"/>
                      <a:pt x="48260" y="6669080"/>
                    </a:cubicBezTo>
                    <a:cubicBezTo>
                      <a:pt x="38100" y="6669080"/>
                      <a:pt x="29210" y="6669080"/>
                      <a:pt x="19050" y="6667810"/>
                    </a:cubicBezTo>
                    <a:cubicBezTo>
                      <a:pt x="10160" y="6666540"/>
                      <a:pt x="5080" y="6660190"/>
                      <a:pt x="7620" y="6651300"/>
                    </a:cubicBezTo>
                    <a:cubicBezTo>
                      <a:pt x="16510" y="6619193"/>
                      <a:pt x="12700" y="6488026"/>
                      <a:pt x="11430" y="6351612"/>
                    </a:cubicBezTo>
                    <a:cubicBezTo>
                      <a:pt x="10160" y="6073538"/>
                      <a:pt x="6350" y="5800710"/>
                      <a:pt x="7620" y="5522637"/>
                    </a:cubicBezTo>
                    <a:cubicBezTo>
                      <a:pt x="5080" y="5176356"/>
                      <a:pt x="0" y="889819"/>
                      <a:pt x="7620" y="538292"/>
                    </a:cubicBezTo>
                    <a:cubicBezTo>
                      <a:pt x="8890" y="470085"/>
                      <a:pt x="7620" y="396632"/>
                      <a:pt x="8890" y="328425"/>
                    </a:cubicBezTo>
                    <a:cubicBezTo>
                      <a:pt x="10160" y="218245"/>
                      <a:pt x="12700" y="97571"/>
                      <a:pt x="13970" y="44450"/>
                    </a:cubicBezTo>
                    <a:cubicBezTo>
                      <a:pt x="13970" y="41910"/>
                      <a:pt x="15240" y="39370"/>
                      <a:pt x="16510" y="38100"/>
                    </a:cubicBezTo>
                    <a:cubicBezTo>
                      <a:pt x="38100" y="35560"/>
                      <a:pt x="63134" y="30480"/>
                      <a:pt x="103055" y="29210"/>
                    </a:cubicBezTo>
                    <a:cubicBezTo>
                      <a:pt x="170421" y="25400"/>
                      <a:pt x="237788" y="22860"/>
                      <a:pt x="307650" y="20320"/>
                    </a:cubicBezTo>
                    <a:cubicBezTo>
                      <a:pt x="355056" y="17780"/>
                      <a:pt x="402463" y="16510"/>
                      <a:pt x="447374" y="13970"/>
                    </a:cubicBezTo>
                    <a:cubicBezTo>
                      <a:pt x="492285" y="11430"/>
                      <a:pt x="539691" y="8890"/>
                      <a:pt x="584602" y="8890"/>
                    </a:cubicBezTo>
                    <a:cubicBezTo>
                      <a:pt x="634504" y="7620"/>
                      <a:pt x="684405" y="10160"/>
                      <a:pt x="734306" y="8890"/>
                    </a:cubicBezTo>
                    <a:cubicBezTo>
                      <a:pt x="796683" y="8890"/>
                      <a:pt x="1926948" y="6350"/>
                      <a:pt x="1989325" y="5080"/>
                    </a:cubicBezTo>
                    <a:cubicBezTo>
                      <a:pt x="2049206" y="3810"/>
                      <a:pt x="2109088" y="2540"/>
                      <a:pt x="2171465" y="2540"/>
                    </a:cubicBezTo>
                    <a:cubicBezTo>
                      <a:pt x="2273762" y="1270"/>
                      <a:pt x="2373565" y="0"/>
                      <a:pt x="2475863" y="0"/>
                    </a:cubicBezTo>
                    <a:cubicBezTo>
                      <a:pt x="2518279" y="0"/>
                      <a:pt x="2563190" y="2540"/>
                      <a:pt x="2605606" y="2540"/>
                    </a:cubicBezTo>
                    <a:cubicBezTo>
                      <a:pt x="2722874" y="3810"/>
                      <a:pt x="2842637" y="5080"/>
                      <a:pt x="2959905" y="7620"/>
                    </a:cubicBezTo>
                    <a:cubicBezTo>
                      <a:pt x="3022282" y="8890"/>
                      <a:pt x="3084659" y="12700"/>
                      <a:pt x="3147035" y="16510"/>
                    </a:cubicBezTo>
                    <a:cubicBezTo>
                      <a:pt x="3162006" y="16510"/>
                      <a:pt x="3176976" y="16510"/>
                      <a:pt x="3189452" y="16510"/>
                    </a:cubicBezTo>
                    <a:cubicBezTo>
                      <a:pt x="3205892" y="17780"/>
                      <a:pt x="3214782" y="20320"/>
                      <a:pt x="3224942" y="21590"/>
                    </a:cubicBezTo>
                    <a:close/>
                    <a:moveTo>
                      <a:pt x="3235102" y="6664000"/>
                    </a:moveTo>
                    <a:cubicBezTo>
                      <a:pt x="3236372" y="6647490"/>
                      <a:pt x="3237642" y="6634790"/>
                      <a:pt x="3237642" y="6622090"/>
                    </a:cubicBezTo>
                    <a:cubicBezTo>
                      <a:pt x="3236372" y="6330625"/>
                      <a:pt x="3235102" y="6052551"/>
                      <a:pt x="3235102" y="5753491"/>
                    </a:cubicBezTo>
                    <a:cubicBezTo>
                      <a:pt x="3235102" y="5617077"/>
                      <a:pt x="3237642" y="5480664"/>
                      <a:pt x="3236372" y="5344249"/>
                    </a:cubicBezTo>
                    <a:cubicBezTo>
                      <a:pt x="3236372" y="5218329"/>
                      <a:pt x="3235102" y="5087162"/>
                      <a:pt x="3233832" y="4961242"/>
                    </a:cubicBezTo>
                    <a:cubicBezTo>
                      <a:pt x="3228752" y="4767115"/>
                      <a:pt x="3217322" y="748159"/>
                      <a:pt x="3217322" y="554032"/>
                    </a:cubicBezTo>
                    <a:cubicBezTo>
                      <a:pt x="3214782" y="391385"/>
                      <a:pt x="3212242" y="223491"/>
                      <a:pt x="3209702" y="63500"/>
                    </a:cubicBezTo>
                    <a:cubicBezTo>
                      <a:pt x="3208432" y="44450"/>
                      <a:pt x="3207162" y="43180"/>
                      <a:pt x="3181966" y="41910"/>
                    </a:cubicBezTo>
                    <a:cubicBezTo>
                      <a:pt x="3174481" y="41910"/>
                      <a:pt x="3169491" y="41910"/>
                      <a:pt x="3162006" y="40640"/>
                    </a:cubicBezTo>
                    <a:cubicBezTo>
                      <a:pt x="3099629" y="36830"/>
                      <a:pt x="3034757" y="31750"/>
                      <a:pt x="2972381" y="30480"/>
                    </a:cubicBezTo>
                    <a:cubicBezTo>
                      <a:pt x="2820182" y="26670"/>
                      <a:pt x="2665488" y="25400"/>
                      <a:pt x="2513289" y="22860"/>
                    </a:cubicBezTo>
                    <a:cubicBezTo>
                      <a:pt x="2490833" y="22860"/>
                      <a:pt x="2465882" y="22860"/>
                      <a:pt x="2443427" y="22860"/>
                    </a:cubicBezTo>
                    <a:cubicBezTo>
                      <a:pt x="2406001" y="22860"/>
                      <a:pt x="2368575" y="22860"/>
                      <a:pt x="2333644" y="22860"/>
                    </a:cubicBezTo>
                    <a:cubicBezTo>
                      <a:pt x="2253802" y="22860"/>
                      <a:pt x="2173960" y="22860"/>
                      <a:pt x="2096612" y="24130"/>
                    </a:cubicBezTo>
                    <a:cubicBezTo>
                      <a:pt x="2029246" y="25400"/>
                      <a:pt x="893991" y="29210"/>
                      <a:pt x="826624" y="29210"/>
                    </a:cubicBezTo>
                    <a:cubicBezTo>
                      <a:pt x="716841" y="29210"/>
                      <a:pt x="607058" y="26670"/>
                      <a:pt x="497275" y="33020"/>
                    </a:cubicBezTo>
                    <a:cubicBezTo>
                      <a:pt x="439889" y="36830"/>
                      <a:pt x="384997" y="36830"/>
                      <a:pt x="330106" y="38100"/>
                    </a:cubicBezTo>
                    <a:cubicBezTo>
                      <a:pt x="235293" y="41910"/>
                      <a:pt x="140481" y="45720"/>
                      <a:pt x="49530" y="50800"/>
                    </a:cubicBezTo>
                    <a:cubicBezTo>
                      <a:pt x="36830" y="50800"/>
                      <a:pt x="34290" y="53340"/>
                      <a:pt x="33020" y="81831"/>
                    </a:cubicBezTo>
                    <a:cubicBezTo>
                      <a:pt x="31750" y="176271"/>
                      <a:pt x="31750" y="270711"/>
                      <a:pt x="30480" y="365152"/>
                    </a:cubicBezTo>
                    <a:cubicBezTo>
                      <a:pt x="29210" y="522552"/>
                      <a:pt x="26670" y="674706"/>
                      <a:pt x="25400" y="832106"/>
                    </a:cubicBezTo>
                    <a:cubicBezTo>
                      <a:pt x="20320" y="1000000"/>
                      <a:pt x="26670" y="5102902"/>
                      <a:pt x="29210" y="5270796"/>
                    </a:cubicBezTo>
                    <a:cubicBezTo>
                      <a:pt x="29210" y="5449183"/>
                      <a:pt x="29210" y="5632817"/>
                      <a:pt x="30480" y="5811204"/>
                    </a:cubicBezTo>
                    <a:cubicBezTo>
                      <a:pt x="30480" y="5942371"/>
                      <a:pt x="33020" y="6073538"/>
                      <a:pt x="33020" y="6204705"/>
                    </a:cubicBezTo>
                    <a:cubicBezTo>
                      <a:pt x="33020" y="6346365"/>
                      <a:pt x="33020" y="6488026"/>
                      <a:pt x="31750" y="6622090"/>
                    </a:cubicBezTo>
                    <a:cubicBezTo>
                      <a:pt x="31750" y="6625900"/>
                      <a:pt x="31750" y="6628440"/>
                      <a:pt x="31750" y="6632250"/>
                    </a:cubicBezTo>
                    <a:cubicBezTo>
                      <a:pt x="31750" y="6642410"/>
                      <a:pt x="35560" y="6646220"/>
                      <a:pt x="44450" y="6646220"/>
                    </a:cubicBezTo>
                    <a:cubicBezTo>
                      <a:pt x="68124" y="6646220"/>
                      <a:pt x="103055" y="6647490"/>
                      <a:pt x="135490" y="6647490"/>
                    </a:cubicBezTo>
                    <a:cubicBezTo>
                      <a:pt x="182897" y="6647490"/>
                      <a:pt x="232798" y="6644950"/>
                      <a:pt x="280204" y="6647490"/>
                    </a:cubicBezTo>
                    <a:cubicBezTo>
                      <a:pt x="357551" y="6651300"/>
                      <a:pt x="434898" y="6653840"/>
                      <a:pt x="512245" y="6652570"/>
                    </a:cubicBezTo>
                    <a:cubicBezTo>
                      <a:pt x="562147" y="6651300"/>
                      <a:pt x="609553" y="6653840"/>
                      <a:pt x="659454" y="6653840"/>
                    </a:cubicBezTo>
                    <a:cubicBezTo>
                      <a:pt x="731811" y="6653840"/>
                      <a:pt x="804168" y="6652570"/>
                      <a:pt x="876525" y="6653840"/>
                    </a:cubicBezTo>
                    <a:cubicBezTo>
                      <a:pt x="983813" y="6655110"/>
                      <a:pt x="2161484" y="6644950"/>
                      <a:pt x="2271267" y="6647490"/>
                    </a:cubicBezTo>
                    <a:cubicBezTo>
                      <a:pt x="2318674" y="6648760"/>
                      <a:pt x="2366080" y="6650030"/>
                      <a:pt x="2410991" y="6650030"/>
                    </a:cubicBezTo>
                    <a:cubicBezTo>
                      <a:pt x="2493328" y="6652570"/>
                      <a:pt x="2573170" y="6648760"/>
                      <a:pt x="2655507" y="6652570"/>
                    </a:cubicBezTo>
                    <a:cubicBezTo>
                      <a:pt x="2722874" y="6655110"/>
                      <a:pt x="2790241" y="6655110"/>
                      <a:pt x="2857608" y="6657650"/>
                    </a:cubicBezTo>
                    <a:cubicBezTo>
                      <a:pt x="2957410" y="6661460"/>
                      <a:pt x="3057213" y="6664000"/>
                      <a:pt x="3157016" y="6665270"/>
                    </a:cubicBezTo>
                    <a:cubicBezTo>
                      <a:pt x="3194442" y="6665270"/>
                      <a:pt x="3214782" y="6664000"/>
                      <a:pt x="3235102" y="66640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5" name="Google Shape;95;p13"/>
            <p:cNvGrpSpPr/>
            <p:nvPr/>
          </p:nvGrpSpPr>
          <p:grpSpPr>
            <a:xfrm rot="-5400000">
              <a:off x="4106158" y="-712370"/>
              <a:ext cx="1312620" cy="4493562"/>
              <a:chOff x="-3810" y="0"/>
              <a:chExt cx="1401623" cy="4798251"/>
            </a:xfrm>
          </p:grpSpPr>
          <p:sp>
            <p:nvSpPr>
              <p:cNvPr id="96" name="Google Shape;96;p13"/>
              <p:cNvSpPr/>
              <p:nvPr/>
            </p:nvSpPr>
            <p:spPr>
              <a:xfrm>
                <a:off x="10160" y="16510"/>
                <a:ext cx="1372413" cy="4771581"/>
              </a:xfrm>
              <a:custGeom>
                <a:rect b="b" l="l" r="r" t="t"/>
                <a:pathLst>
                  <a:path extrusionOk="0" h="4771581" w="1372413">
                    <a:moveTo>
                      <a:pt x="1372413" y="4771581"/>
                    </a:moveTo>
                    <a:lnTo>
                      <a:pt x="0" y="4763961"/>
                    </a:lnTo>
                    <a:lnTo>
                      <a:pt x="0" y="1668136"/>
                    </a:lnTo>
                    <a:lnTo>
                      <a:pt x="17780" y="19050"/>
                    </a:lnTo>
                    <a:lnTo>
                      <a:pt x="682164" y="0"/>
                    </a:lnTo>
                    <a:lnTo>
                      <a:pt x="1353363" y="5080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97" name="Google Shape;97;p13"/>
              <p:cNvSpPr/>
              <p:nvPr/>
            </p:nvSpPr>
            <p:spPr>
              <a:xfrm>
                <a:off x="-3810" y="0"/>
                <a:ext cx="1401623" cy="4798251"/>
              </a:xfrm>
              <a:custGeom>
                <a:rect b="b" l="l" r="r" t="t"/>
                <a:pathLst>
                  <a:path extrusionOk="0" h="4798251" w="1401623">
                    <a:moveTo>
                      <a:pt x="1367333" y="21590"/>
                    </a:moveTo>
                    <a:cubicBezTo>
                      <a:pt x="1368603" y="34290"/>
                      <a:pt x="1368603" y="44450"/>
                      <a:pt x="1369873" y="54610"/>
                    </a:cubicBezTo>
                    <a:cubicBezTo>
                      <a:pt x="1372413" y="136634"/>
                      <a:pt x="1373683" y="241331"/>
                      <a:pt x="1376223" y="342288"/>
                    </a:cubicBezTo>
                    <a:cubicBezTo>
                      <a:pt x="1376223" y="488115"/>
                      <a:pt x="1388923" y="3363528"/>
                      <a:pt x="1395273" y="3509355"/>
                    </a:cubicBezTo>
                    <a:cubicBezTo>
                      <a:pt x="1401623" y="3729966"/>
                      <a:pt x="1397813" y="3954315"/>
                      <a:pt x="1397813" y="4174925"/>
                    </a:cubicBezTo>
                    <a:cubicBezTo>
                      <a:pt x="1397813" y="4369362"/>
                      <a:pt x="1399083" y="4548841"/>
                      <a:pt x="1400353" y="4737291"/>
                    </a:cubicBezTo>
                    <a:cubicBezTo>
                      <a:pt x="1400353" y="4758881"/>
                      <a:pt x="1400353" y="4772851"/>
                      <a:pt x="1400353" y="4796981"/>
                    </a:cubicBezTo>
                    <a:cubicBezTo>
                      <a:pt x="1377493" y="4796981"/>
                      <a:pt x="1357173" y="4798251"/>
                      <a:pt x="1337868" y="4796981"/>
                    </a:cubicBezTo>
                    <a:cubicBezTo>
                      <a:pt x="1271447" y="4791901"/>
                      <a:pt x="1204003" y="4798251"/>
                      <a:pt x="1137582" y="4793171"/>
                    </a:cubicBezTo>
                    <a:cubicBezTo>
                      <a:pt x="1097729" y="4789361"/>
                      <a:pt x="1058898" y="4791901"/>
                      <a:pt x="1019045" y="4789361"/>
                    </a:cubicBezTo>
                    <a:cubicBezTo>
                      <a:pt x="1000651" y="4788091"/>
                      <a:pt x="982257" y="4786821"/>
                      <a:pt x="963864" y="4785551"/>
                    </a:cubicBezTo>
                    <a:cubicBezTo>
                      <a:pt x="952623" y="4785551"/>
                      <a:pt x="942405" y="4786821"/>
                      <a:pt x="931164" y="4786821"/>
                    </a:cubicBezTo>
                    <a:cubicBezTo>
                      <a:pt x="902552" y="4785551"/>
                      <a:pt x="823868" y="4786821"/>
                      <a:pt x="795255" y="4785551"/>
                    </a:cubicBezTo>
                    <a:cubicBezTo>
                      <a:pt x="774818" y="4784281"/>
                      <a:pt x="366070" y="4793171"/>
                      <a:pt x="345633" y="4791901"/>
                    </a:cubicBezTo>
                    <a:cubicBezTo>
                      <a:pt x="340523" y="4791901"/>
                      <a:pt x="334392" y="4793171"/>
                      <a:pt x="329283" y="4793171"/>
                    </a:cubicBezTo>
                    <a:cubicBezTo>
                      <a:pt x="317020" y="4793171"/>
                      <a:pt x="305780" y="4794441"/>
                      <a:pt x="293517" y="4794441"/>
                    </a:cubicBezTo>
                    <a:cubicBezTo>
                      <a:pt x="262861" y="4794441"/>
                      <a:pt x="233227" y="4793171"/>
                      <a:pt x="202571" y="4791901"/>
                    </a:cubicBezTo>
                    <a:cubicBezTo>
                      <a:pt x="184177" y="4790631"/>
                      <a:pt x="165783" y="4789361"/>
                      <a:pt x="148412" y="4788091"/>
                    </a:cubicBezTo>
                    <a:cubicBezTo>
                      <a:pt x="115712" y="4786821"/>
                      <a:pt x="83012" y="4785551"/>
                      <a:pt x="48260" y="4785551"/>
                    </a:cubicBezTo>
                    <a:cubicBezTo>
                      <a:pt x="38100" y="4785551"/>
                      <a:pt x="29210" y="4785551"/>
                      <a:pt x="19050" y="4784281"/>
                    </a:cubicBezTo>
                    <a:cubicBezTo>
                      <a:pt x="10160" y="4783011"/>
                      <a:pt x="5080" y="4776661"/>
                      <a:pt x="7620" y="4767771"/>
                    </a:cubicBezTo>
                    <a:cubicBezTo>
                      <a:pt x="16510" y="4735799"/>
                      <a:pt x="12700" y="4642321"/>
                      <a:pt x="11430" y="4545102"/>
                    </a:cubicBezTo>
                    <a:cubicBezTo>
                      <a:pt x="10160" y="4346927"/>
                      <a:pt x="6350" y="4152490"/>
                      <a:pt x="7620" y="3954315"/>
                    </a:cubicBezTo>
                    <a:cubicBezTo>
                      <a:pt x="5080" y="3707531"/>
                      <a:pt x="0" y="652638"/>
                      <a:pt x="7620" y="402114"/>
                    </a:cubicBezTo>
                    <a:cubicBezTo>
                      <a:pt x="8890" y="353505"/>
                      <a:pt x="7620" y="301157"/>
                      <a:pt x="8890" y="252548"/>
                    </a:cubicBezTo>
                    <a:cubicBezTo>
                      <a:pt x="10160" y="174026"/>
                      <a:pt x="12700" y="88025"/>
                      <a:pt x="13970" y="44450"/>
                    </a:cubicBezTo>
                    <a:cubicBezTo>
                      <a:pt x="13970" y="41910"/>
                      <a:pt x="15240" y="39370"/>
                      <a:pt x="16510" y="38100"/>
                    </a:cubicBezTo>
                    <a:cubicBezTo>
                      <a:pt x="38100" y="35560"/>
                      <a:pt x="57465" y="30480"/>
                      <a:pt x="73815" y="29210"/>
                    </a:cubicBezTo>
                    <a:cubicBezTo>
                      <a:pt x="101406" y="25400"/>
                      <a:pt x="128996" y="22860"/>
                      <a:pt x="157609" y="20320"/>
                    </a:cubicBezTo>
                    <a:cubicBezTo>
                      <a:pt x="177024" y="17780"/>
                      <a:pt x="196440" y="16510"/>
                      <a:pt x="214833" y="13970"/>
                    </a:cubicBezTo>
                    <a:cubicBezTo>
                      <a:pt x="233227" y="11430"/>
                      <a:pt x="252642" y="8890"/>
                      <a:pt x="271036" y="8890"/>
                    </a:cubicBezTo>
                    <a:cubicBezTo>
                      <a:pt x="291473" y="7620"/>
                      <a:pt x="311911" y="10160"/>
                      <a:pt x="332348" y="8890"/>
                    </a:cubicBezTo>
                    <a:cubicBezTo>
                      <a:pt x="357895" y="8890"/>
                      <a:pt x="820802" y="6350"/>
                      <a:pt x="846349" y="5080"/>
                    </a:cubicBezTo>
                    <a:cubicBezTo>
                      <a:pt x="870874" y="3810"/>
                      <a:pt x="895399" y="2540"/>
                      <a:pt x="920945" y="2540"/>
                    </a:cubicBezTo>
                    <a:cubicBezTo>
                      <a:pt x="962842" y="1270"/>
                      <a:pt x="1003717" y="0"/>
                      <a:pt x="1045613" y="0"/>
                    </a:cubicBezTo>
                    <a:cubicBezTo>
                      <a:pt x="1062985" y="0"/>
                      <a:pt x="1081379" y="2540"/>
                      <a:pt x="1098751" y="2540"/>
                    </a:cubicBezTo>
                    <a:cubicBezTo>
                      <a:pt x="1146779" y="3810"/>
                      <a:pt x="1195828" y="5080"/>
                      <a:pt x="1243856" y="7620"/>
                    </a:cubicBezTo>
                    <a:cubicBezTo>
                      <a:pt x="1269403" y="8890"/>
                      <a:pt x="1294950" y="12700"/>
                      <a:pt x="1320496" y="16510"/>
                    </a:cubicBezTo>
                    <a:cubicBezTo>
                      <a:pt x="1326628" y="16510"/>
                      <a:pt x="1332759" y="16510"/>
                      <a:pt x="1337868" y="16510"/>
                    </a:cubicBezTo>
                    <a:cubicBezTo>
                      <a:pt x="1348283" y="17780"/>
                      <a:pt x="1357173" y="20320"/>
                      <a:pt x="1367333" y="21590"/>
                    </a:cubicBezTo>
                    <a:close/>
                    <a:moveTo>
                      <a:pt x="1377493" y="4780471"/>
                    </a:moveTo>
                    <a:cubicBezTo>
                      <a:pt x="1378763" y="4763961"/>
                      <a:pt x="1380033" y="4751261"/>
                      <a:pt x="1380033" y="4738561"/>
                    </a:cubicBezTo>
                    <a:cubicBezTo>
                      <a:pt x="1378763" y="4530146"/>
                      <a:pt x="1377493" y="4331970"/>
                      <a:pt x="1377493" y="4118838"/>
                    </a:cubicBezTo>
                    <a:cubicBezTo>
                      <a:pt x="1377493" y="4021620"/>
                      <a:pt x="1380033" y="3924402"/>
                      <a:pt x="1378763" y="3827184"/>
                    </a:cubicBezTo>
                    <a:cubicBezTo>
                      <a:pt x="1378763" y="3737444"/>
                      <a:pt x="1377493" y="3643965"/>
                      <a:pt x="1376223" y="3554225"/>
                    </a:cubicBezTo>
                    <a:cubicBezTo>
                      <a:pt x="1371143" y="3415876"/>
                      <a:pt x="1359713" y="551681"/>
                      <a:pt x="1359713" y="413332"/>
                    </a:cubicBezTo>
                    <a:cubicBezTo>
                      <a:pt x="1357173" y="297418"/>
                      <a:pt x="1354633" y="177765"/>
                      <a:pt x="1352093" y="63500"/>
                    </a:cubicBezTo>
                    <a:cubicBezTo>
                      <a:pt x="1350823" y="44450"/>
                      <a:pt x="1349553" y="43180"/>
                      <a:pt x="1334803" y="41910"/>
                    </a:cubicBezTo>
                    <a:cubicBezTo>
                      <a:pt x="1331737" y="41910"/>
                      <a:pt x="1329693" y="41910"/>
                      <a:pt x="1326628" y="40640"/>
                    </a:cubicBezTo>
                    <a:cubicBezTo>
                      <a:pt x="1301081" y="36830"/>
                      <a:pt x="1274512" y="31750"/>
                      <a:pt x="1248965" y="30480"/>
                    </a:cubicBezTo>
                    <a:cubicBezTo>
                      <a:pt x="1186631" y="26670"/>
                      <a:pt x="1123275" y="25400"/>
                      <a:pt x="1060942" y="22860"/>
                    </a:cubicBezTo>
                    <a:cubicBezTo>
                      <a:pt x="1051745" y="22860"/>
                      <a:pt x="1041526" y="22860"/>
                      <a:pt x="1032329" y="22860"/>
                    </a:cubicBezTo>
                    <a:cubicBezTo>
                      <a:pt x="1017001" y="22860"/>
                      <a:pt x="1001673" y="22860"/>
                      <a:pt x="987367" y="22860"/>
                    </a:cubicBezTo>
                    <a:cubicBezTo>
                      <a:pt x="954667" y="22860"/>
                      <a:pt x="921967" y="22860"/>
                      <a:pt x="890289" y="24130"/>
                    </a:cubicBezTo>
                    <a:cubicBezTo>
                      <a:pt x="862699" y="25400"/>
                      <a:pt x="397748" y="29210"/>
                      <a:pt x="370157" y="29210"/>
                    </a:cubicBezTo>
                    <a:cubicBezTo>
                      <a:pt x="325195" y="29210"/>
                      <a:pt x="280233" y="26670"/>
                      <a:pt x="235271" y="33020"/>
                    </a:cubicBezTo>
                    <a:cubicBezTo>
                      <a:pt x="211768" y="36830"/>
                      <a:pt x="189287" y="36830"/>
                      <a:pt x="166805" y="38100"/>
                    </a:cubicBezTo>
                    <a:cubicBezTo>
                      <a:pt x="127974" y="41910"/>
                      <a:pt x="89143" y="45720"/>
                      <a:pt x="49530" y="50800"/>
                    </a:cubicBezTo>
                    <a:cubicBezTo>
                      <a:pt x="36830" y="50800"/>
                      <a:pt x="34290" y="53340"/>
                      <a:pt x="33020" y="76808"/>
                    </a:cubicBezTo>
                    <a:cubicBezTo>
                      <a:pt x="31750" y="144113"/>
                      <a:pt x="31750" y="211417"/>
                      <a:pt x="30480" y="278722"/>
                    </a:cubicBezTo>
                    <a:cubicBezTo>
                      <a:pt x="29210" y="390897"/>
                      <a:pt x="26670" y="499333"/>
                      <a:pt x="25400" y="611507"/>
                    </a:cubicBezTo>
                    <a:cubicBezTo>
                      <a:pt x="20320" y="731160"/>
                      <a:pt x="26670" y="3655182"/>
                      <a:pt x="29210" y="3774835"/>
                    </a:cubicBezTo>
                    <a:cubicBezTo>
                      <a:pt x="29210" y="3901967"/>
                      <a:pt x="29210" y="4032838"/>
                      <a:pt x="30480" y="4159969"/>
                    </a:cubicBezTo>
                    <a:cubicBezTo>
                      <a:pt x="30480" y="4253448"/>
                      <a:pt x="33020" y="4346927"/>
                      <a:pt x="33020" y="4440406"/>
                    </a:cubicBezTo>
                    <a:cubicBezTo>
                      <a:pt x="33020" y="4541363"/>
                      <a:pt x="33020" y="4642321"/>
                      <a:pt x="31750" y="4738561"/>
                    </a:cubicBezTo>
                    <a:cubicBezTo>
                      <a:pt x="31750" y="4742371"/>
                      <a:pt x="31750" y="4744911"/>
                      <a:pt x="31750" y="4748721"/>
                    </a:cubicBezTo>
                    <a:cubicBezTo>
                      <a:pt x="31750" y="4758881"/>
                      <a:pt x="35560" y="4762691"/>
                      <a:pt x="44450" y="4762691"/>
                    </a:cubicBezTo>
                    <a:cubicBezTo>
                      <a:pt x="59509" y="4762691"/>
                      <a:pt x="73815" y="4763961"/>
                      <a:pt x="87100" y="4763961"/>
                    </a:cubicBezTo>
                    <a:cubicBezTo>
                      <a:pt x="106515" y="4763961"/>
                      <a:pt x="126952" y="4761421"/>
                      <a:pt x="146368" y="4763961"/>
                    </a:cubicBezTo>
                    <a:cubicBezTo>
                      <a:pt x="178046" y="4767771"/>
                      <a:pt x="209724" y="4770311"/>
                      <a:pt x="241402" y="4769041"/>
                    </a:cubicBezTo>
                    <a:cubicBezTo>
                      <a:pt x="261839" y="4767771"/>
                      <a:pt x="281255" y="4770311"/>
                      <a:pt x="301692" y="4770311"/>
                    </a:cubicBezTo>
                    <a:cubicBezTo>
                      <a:pt x="331326" y="4770311"/>
                      <a:pt x="360961" y="4769041"/>
                      <a:pt x="390595" y="4770311"/>
                    </a:cubicBezTo>
                    <a:cubicBezTo>
                      <a:pt x="434535" y="4771581"/>
                      <a:pt x="916858" y="4761421"/>
                      <a:pt x="961820" y="4763961"/>
                    </a:cubicBezTo>
                    <a:cubicBezTo>
                      <a:pt x="981236" y="4765231"/>
                      <a:pt x="1000651" y="4766501"/>
                      <a:pt x="1019045" y="4766501"/>
                    </a:cubicBezTo>
                    <a:cubicBezTo>
                      <a:pt x="1052767" y="4769041"/>
                      <a:pt x="1085466" y="4765231"/>
                      <a:pt x="1119188" y="4769041"/>
                    </a:cubicBezTo>
                    <a:cubicBezTo>
                      <a:pt x="1146779" y="4771581"/>
                      <a:pt x="1174369" y="4771581"/>
                      <a:pt x="1201959" y="4774121"/>
                    </a:cubicBezTo>
                    <a:cubicBezTo>
                      <a:pt x="1242834" y="4777931"/>
                      <a:pt x="1283709" y="4780471"/>
                      <a:pt x="1324584" y="4781741"/>
                    </a:cubicBezTo>
                    <a:cubicBezTo>
                      <a:pt x="1339912" y="4781741"/>
                      <a:pt x="1357173" y="4780471"/>
                      <a:pt x="1377493" y="478047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98" name="Google Shape;98;p13"/>
            <p:cNvCxnSpPr/>
            <p:nvPr/>
          </p:nvCxnSpPr>
          <p:spPr>
            <a:xfrm>
              <a:off x="894268" y="4153849"/>
              <a:ext cx="20235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9" name="Google Shape;99;p13"/>
            <p:cNvCxnSpPr/>
            <p:nvPr/>
          </p:nvCxnSpPr>
          <p:spPr>
            <a:xfrm rot="10800000">
              <a:off x="3217051" y="3176038"/>
              <a:ext cx="0" cy="15006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00" name="Google Shape;100;p13"/>
            <p:cNvGrpSpPr/>
            <p:nvPr/>
          </p:nvGrpSpPr>
          <p:grpSpPr>
            <a:xfrm rot="-234836">
              <a:off x="897485" y="650818"/>
              <a:ext cx="2011157" cy="2570347"/>
              <a:chOff x="0" y="-38100"/>
              <a:chExt cx="859595" cy="1098600"/>
            </a:xfrm>
          </p:grpSpPr>
          <p:sp>
            <p:nvSpPr>
              <p:cNvPr id="101" name="Google Shape;101;p13"/>
              <p:cNvSpPr/>
              <p:nvPr/>
            </p:nvSpPr>
            <p:spPr>
              <a:xfrm>
                <a:off x="0" y="0"/>
                <a:ext cx="859595" cy="1060365"/>
              </a:xfrm>
              <a:custGeom>
                <a:rect b="b" l="l" r="r" t="t"/>
                <a:pathLst>
                  <a:path extrusionOk="0" h="1060365" w="859595">
                    <a:moveTo>
                      <a:pt x="0" y="0"/>
                    </a:moveTo>
                    <a:lnTo>
                      <a:pt x="859595" y="0"/>
                    </a:lnTo>
                    <a:lnTo>
                      <a:pt x="859595" y="1060365"/>
                    </a:lnTo>
                    <a:lnTo>
                      <a:pt x="0" y="1060365"/>
                    </a:lnTo>
                    <a:close/>
                  </a:path>
                </a:pathLst>
              </a:custGeom>
              <a:solidFill>
                <a:srgbClr val="F1AF4B"/>
              </a:solidFill>
              <a:ln cap="sq" cmpd="sng" w="28575">
                <a:solidFill>
                  <a:srgbClr val="000000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sp>
          <p:sp>
            <p:nvSpPr>
              <p:cNvPr id="102" name="Google Shape;102;p13"/>
              <p:cNvSpPr txBox="1"/>
              <p:nvPr/>
            </p:nvSpPr>
            <p:spPr>
              <a:xfrm>
                <a:off x="0" y="-38100"/>
                <a:ext cx="859500" cy="1098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3600" lIns="53600" spcFirstLastPara="1" rIns="53600" wrap="square" tIns="53600">
                <a:noAutofit/>
              </a:bodyPr>
              <a:lstStyle/>
              <a:p>
                <a:pPr indent="0" lvl="0" marL="0" marR="0" rtl="0" algn="ctr">
                  <a:lnSpc>
                    <a:spcPct val="109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3" name="Google Shape;103;p13"/>
            <p:cNvGrpSpPr/>
            <p:nvPr/>
          </p:nvGrpSpPr>
          <p:grpSpPr>
            <a:xfrm rot="-234836">
              <a:off x="970927" y="723541"/>
              <a:ext cx="1829897" cy="1922496"/>
              <a:chOff x="0" y="-38100"/>
              <a:chExt cx="782122" cy="821700"/>
            </a:xfrm>
          </p:grpSpPr>
          <p:sp>
            <p:nvSpPr>
              <p:cNvPr id="104" name="Google Shape;104;p13"/>
              <p:cNvSpPr/>
              <p:nvPr/>
            </p:nvSpPr>
            <p:spPr>
              <a:xfrm>
                <a:off x="0" y="0"/>
                <a:ext cx="782122" cy="783545"/>
              </a:xfrm>
              <a:custGeom>
                <a:rect b="b" l="l" r="r" t="t"/>
                <a:pathLst>
                  <a:path extrusionOk="0" h="783545" w="782122">
                    <a:moveTo>
                      <a:pt x="0" y="0"/>
                    </a:moveTo>
                    <a:lnTo>
                      <a:pt x="782122" y="0"/>
                    </a:lnTo>
                    <a:lnTo>
                      <a:pt x="782122" y="783545"/>
                    </a:lnTo>
                    <a:lnTo>
                      <a:pt x="0" y="783545"/>
                    </a:lnTo>
                    <a:close/>
                  </a:path>
                </a:pathLst>
              </a:custGeom>
              <a:solidFill>
                <a:srgbClr val="000000"/>
              </a:solidFill>
              <a:ln cap="sq" cmpd="sng" w="28575">
                <a:solidFill>
                  <a:srgbClr val="000000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sp>
          <p:sp>
            <p:nvSpPr>
              <p:cNvPr id="105" name="Google Shape;105;p13"/>
              <p:cNvSpPr txBox="1"/>
              <p:nvPr/>
            </p:nvSpPr>
            <p:spPr>
              <a:xfrm>
                <a:off x="0" y="-38100"/>
                <a:ext cx="782100" cy="82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3600" lIns="53600" spcFirstLastPara="1" rIns="53600" wrap="square" tIns="53600">
                <a:noAutofit/>
              </a:bodyPr>
              <a:lstStyle/>
              <a:p>
                <a:pPr indent="0" lvl="0" marL="0" marR="0" rtl="0" algn="ctr">
                  <a:lnSpc>
                    <a:spcPct val="109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6" name="Google Shape;106;p13"/>
            <p:cNvSpPr/>
            <p:nvPr/>
          </p:nvSpPr>
          <p:spPr>
            <a:xfrm rot="-245137">
              <a:off x="1001490" y="836268"/>
              <a:ext cx="1782537" cy="1782530"/>
            </a:xfrm>
            <a:custGeom>
              <a:rect b="b" l="l" r="r" t="t"/>
              <a:pathLst>
                <a:path extrusionOk="0" h="6350000" w="6350026">
                  <a:moveTo>
                    <a:pt x="0" y="0"/>
                  </a:moveTo>
                  <a:lnTo>
                    <a:pt x="6350026" y="0"/>
                  </a:lnTo>
                  <a:lnTo>
                    <a:pt x="6350026" y="6350000"/>
                  </a:lnTo>
                  <a:lnTo>
                    <a:pt x="0" y="6350000"/>
                  </a:lnTo>
                  <a:close/>
                </a:path>
              </a:pathLst>
            </a:custGeom>
            <a:blipFill rotWithShape="1">
              <a:blip r:embed="rId5">
                <a:alphaModFix/>
              </a:blip>
              <a:stretch>
                <a:fillRect b="-9339" l="0" r="0" t="-9349"/>
              </a:stretch>
            </a:blipFill>
            <a:ln>
              <a:noFill/>
            </a:ln>
          </p:spPr>
        </p:sp>
        <p:sp>
          <p:nvSpPr>
            <p:cNvPr id="107" name="Google Shape;107;p13"/>
            <p:cNvSpPr/>
            <p:nvPr/>
          </p:nvSpPr>
          <p:spPr>
            <a:xfrm rot="-232275">
              <a:off x="1456016" y="2720305"/>
              <a:ext cx="972829" cy="423180"/>
            </a:xfrm>
            <a:custGeom>
              <a:rect b="b" l="l" r="r" t="t"/>
              <a:pathLst>
                <a:path extrusionOk="0" h="423273" w="973042">
                  <a:moveTo>
                    <a:pt x="0" y="0"/>
                  </a:moveTo>
                  <a:lnTo>
                    <a:pt x="973042" y="0"/>
                  </a:lnTo>
                  <a:lnTo>
                    <a:pt x="973042" y="423273"/>
                  </a:lnTo>
                  <a:lnTo>
                    <a:pt x="0" y="42327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108" name="Google Shape;108;p13"/>
            <p:cNvSpPr/>
            <p:nvPr/>
          </p:nvSpPr>
          <p:spPr>
            <a:xfrm rot="-5615116">
              <a:off x="564574" y="630055"/>
              <a:ext cx="656988" cy="487366"/>
            </a:xfrm>
            <a:custGeom>
              <a:rect b="b" l="l" r="r" t="t"/>
              <a:pathLst>
                <a:path extrusionOk="0" h="487631" w="657346">
                  <a:moveTo>
                    <a:pt x="0" y="0"/>
                  </a:moveTo>
                  <a:lnTo>
                    <a:pt x="657346" y="0"/>
                  </a:lnTo>
                  <a:lnTo>
                    <a:pt x="657346" y="487631"/>
                  </a:lnTo>
                  <a:lnTo>
                    <a:pt x="0" y="487631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109" name="Google Shape;109;p13"/>
            <p:cNvSpPr/>
            <p:nvPr/>
          </p:nvSpPr>
          <p:spPr>
            <a:xfrm rot="396560">
              <a:off x="4147014" y="1684679"/>
              <a:ext cx="2742947" cy="2094925"/>
            </a:xfrm>
            <a:custGeom>
              <a:rect b="b" l="l" r="r" t="t"/>
              <a:pathLst>
                <a:path extrusionOk="0" h="2096728" w="2745307">
                  <a:moveTo>
                    <a:pt x="0" y="0"/>
                  </a:moveTo>
                  <a:lnTo>
                    <a:pt x="2745307" y="0"/>
                  </a:lnTo>
                  <a:lnTo>
                    <a:pt x="2745307" y="2096728"/>
                  </a:lnTo>
                  <a:lnTo>
                    <a:pt x="0" y="209672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8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110" name="Google Shape;110;p13"/>
            <p:cNvSpPr/>
            <p:nvPr/>
          </p:nvSpPr>
          <p:spPr>
            <a:xfrm rot="806735">
              <a:off x="6327001" y="764534"/>
              <a:ext cx="309885" cy="1095324"/>
            </a:xfrm>
            <a:custGeom>
              <a:rect b="b" l="l" r="r" t="t"/>
              <a:pathLst>
                <a:path extrusionOk="0" h="1095427" w="309914">
                  <a:moveTo>
                    <a:pt x="0" y="0"/>
                  </a:moveTo>
                  <a:lnTo>
                    <a:pt x="309915" y="0"/>
                  </a:lnTo>
                  <a:lnTo>
                    <a:pt x="309915" y="1095426"/>
                  </a:lnTo>
                  <a:lnTo>
                    <a:pt x="0" y="1095426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9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111" name="Google Shape;111;p13"/>
            <p:cNvSpPr txBox="1"/>
            <p:nvPr/>
          </p:nvSpPr>
          <p:spPr>
            <a:xfrm>
              <a:off x="2991135" y="955991"/>
              <a:ext cx="3086100" cy="615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400" u="none" cap="none" strike="noStrike">
                  <a:solidFill>
                    <a:srgbClr val="FFFFFF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WEETAMOO</a:t>
              </a:r>
              <a:endParaRPr sz="100"/>
            </a:p>
          </p:txBody>
        </p:sp>
        <p:sp>
          <p:nvSpPr>
            <p:cNvPr id="112" name="Google Shape;112;p13"/>
            <p:cNvSpPr txBox="1"/>
            <p:nvPr/>
          </p:nvSpPr>
          <p:spPr>
            <a:xfrm rot="296357">
              <a:off x="4273559" y="2184908"/>
              <a:ext cx="3202091" cy="3074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-129539" lvl="1" marL="259080" marR="0" rtl="0" algn="l">
                <a:lnSpc>
                  <a:spcPct val="13991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Char char="•"/>
              </a:pPr>
              <a:r>
                <a:rPr b="0" i="0" lang="en-US" sz="1200" u="none" cap="none" strike="noStrike">
                  <a:solidFill>
                    <a:srgbClr val="000000"/>
                  </a:solidFill>
                  <a:latin typeface="Halant"/>
                  <a:ea typeface="Halant"/>
                  <a:cs typeface="Halant"/>
                  <a:sym typeface="Halant"/>
                </a:rPr>
                <a:t>Birth Year:</a:t>
              </a:r>
              <a:endParaRPr/>
            </a:p>
          </p:txBody>
        </p:sp>
        <p:sp>
          <p:nvSpPr>
            <p:cNvPr id="113" name="Google Shape;113;p13"/>
            <p:cNvSpPr txBox="1"/>
            <p:nvPr/>
          </p:nvSpPr>
          <p:spPr>
            <a:xfrm rot="296495">
              <a:off x="4245345" y="2647752"/>
              <a:ext cx="3120499" cy="3074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-129539" lvl="1" marL="259080" marR="0" rtl="0" algn="l">
                <a:lnSpc>
                  <a:spcPct val="13991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Char char="•"/>
              </a:pPr>
              <a:r>
                <a:rPr b="0" i="0" lang="en-US" sz="1200" u="none" cap="none" strike="noStrike">
                  <a:solidFill>
                    <a:srgbClr val="000000"/>
                  </a:solidFill>
                  <a:latin typeface="Halant"/>
                  <a:ea typeface="Halant"/>
                  <a:cs typeface="Halant"/>
                  <a:sym typeface="Halant"/>
                </a:rPr>
                <a:t>Interesting Fact:</a:t>
              </a:r>
              <a:endParaRPr/>
            </a:p>
          </p:txBody>
        </p:sp>
        <p:sp>
          <p:nvSpPr>
            <p:cNvPr id="114" name="Google Shape;114;p13"/>
            <p:cNvSpPr txBox="1"/>
            <p:nvPr/>
          </p:nvSpPr>
          <p:spPr>
            <a:xfrm rot="296445">
              <a:off x="4245753" y="3079326"/>
              <a:ext cx="2901581" cy="3074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-129539" lvl="1" marL="259080" marR="0" rtl="0" algn="l">
                <a:lnSpc>
                  <a:spcPct val="139916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Char char="•"/>
              </a:pPr>
              <a:r>
                <a:rPr b="0" i="0" lang="en-US" sz="1200" u="none" cap="none" strike="noStrike">
                  <a:solidFill>
                    <a:srgbClr val="000000"/>
                  </a:solidFill>
                  <a:latin typeface="Halant"/>
                  <a:ea typeface="Halant"/>
                  <a:cs typeface="Halant"/>
                  <a:sym typeface="Halant"/>
                </a:rPr>
                <a:t>Quantifiable Fact:</a:t>
              </a:r>
              <a:endParaRPr/>
            </a:p>
          </p:txBody>
        </p:sp>
        <p:sp>
          <p:nvSpPr>
            <p:cNvPr id="115" name="Google Shape;115;p13"/>
            <p:cNvSpPr txBox="1"/>
            <p:nvPr/>
          </p:nvSpPr>
          <p:spPr>
            <a:xfrm>
              <a:off x="3340541" y="3826452"/>
              <a:ext cx="3336300" cy="30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99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PRIMARY SOURCE QUOTE:</a:t>
              </a:r>
              <a:endParaRPr/>
            </a:p>
          </p:txBody>
        </p:sp>
        <p:sp>
          <p:nvSpPr>
            <p:cNvPr id="116" name="Google Shape;116;p13"/>
            <p:cNvSpPr txBox="1"/>
            <p:nvPr/>
          </p:nvSpPr>
          <p:spPr>
            <a:xfrm>
              <a:off x="913533" y="4325299"/>
              <a:ext cx="2325300" cy="30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99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DOK 3 QUESTION</a:t>
              </a:r>
              <a:endParaRPr/>
            </a:p>
          </p:txBody>
        </p:sp>
        <p:sp>
          <p:nvSpPr>
            <p:cNvPr id="117" name="Google Shape;117;p13"/>
            <p:cNvSpPr txBox="1"/>
            <p:nvPr/>
          </p:nvSpPr>
          <p:spPr>
            <a:xfrm>
              <a:off x="891847" y="3450904"/>
              <a:ext cx="2221200" cy="30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399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DOK 2 QUESTION:</a:t>
              </a:r>
              <a:endParaRPr/>
            </a:p>
          </p:txBody>
        </p:sp>
      </p:grpSp>
      <p:pic>
        <p:nvPicPr>
          <p:cNvPr id="118" name="Google Shape;118;p13"/>
          <p:cNvPicPr preferRelativeResize="0"/>
          <p:nvPr/>
        </p:nvPicPr>
        <p:blipFill rotWithShape="1">
          <a:blip r:embed="rId10">
            <a:alphaModFix/>
          </a:blip>
          <a:srcRect b="0" l="24566" r="24295" t="0"/>
          <a:stretch/>
        </p:blipFill>
        <p:spPr>
          <a:xfrm>
            <a:off x="5099775" y="5043750"/>
            <a:ext cx="2307773" cy="30078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19" name="Google Shape;119;p13"/>
          <p:cNvCxnSpPr/>
          <p:nvPr/>
        </p:nvCxnSpPr>
        <p:spPr>
          <a:xfrm flipH="1" rot="-5400000">
            <a:off x="4635650" y="4091450"/>
            <a:ext cx="1916700" cy="1916700"/>
          </a:xfrm>
          <a:prstGeom prst="bentConnector3">
            <a:avLst>
              <a:gd fmla="val 613" name="adj1"/>
            </a:avLst>
          </a:prstGeom>
          <a:noFill/>
          <a:ln cap="flat" cmpd="sng" w="381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0" name="Google Shape;120;p13"/>
          <p:cNvSpPr txBox="1"/>
          <p:nvPr/>
        </p:nvSpPr>
        <p:spPr>
          <a:xfrm>
            <a:off x="474750" y="5797525"/>
            <a:ext cx="3355200" cy="28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NOTE: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“Birth Year” and “Interesting Fact” are found in the “About Me” Section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“Quantifiable Fact” is found in the shaded area and relates to one of the numbers given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“Primary Source Quote” should be a short phrase or sentence from the text at the bottom.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DOK 2 Question: Implicit to the Text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-"/>
            </a:pP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DOK 3 Question: Abstract and Related to the Text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21" name="Google Shape;121;p13"/>
          <p:cNvCxnSpPr/>
          <p:nvPr/>
        </p:nvCxnSpPr>
        <p:spPr>
          <a:xfrm flipH="1" rot="-5400000">
            <a:off x="3816350" y="5420325"/>
            <a:ext cx="2352000" cy="7761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2" name="Google Shape;122;p13"/>
          <p:cNvCxnSpPr/>
          <p:nvPr/>
        </p:nvCxnSpPr>
        <p:spPr>
          <a:xfrm flipH="1" rot="-5400000">
            <a:off x="3298901" y="5826953"/>
            <a:ext cx="2789700" cy="1312200"/>
          </a:xfrm>
          <a:prstGeom prst="bentConnector3">
            <a:avLst>
              <a:gd fmla="val 100422" name="adj1"/>
            </a:avLst>
          </a:prstGeom>
          <a:noFill/>
          <a:ln cap="flat" cmpd="sng" w="381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oogle Shape;127;p14"/>
          <p:cNvGrpSpPr/>
          <p:nvPr/>
        </p:nvGrpSpPr>
        <p:grpSpPr>
          <a:xfrm rot="5400000">
            <a:off x="2360812" y="462662"/>
            <a:ext cx="3052271" cy="6257487"/>
            <a:chOff x="-3810" y="0"/>
            <a:chExt cx="3259232" cy="6681780"/>
          </a:xfrm>
        </p:grpSpPr>
        <p:sp>
          <p:nvSpPr>
            <p:cNvPr id="128" name="Google Shape;128;p14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29" name="Google Shape;129;p14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0" name="Google Shape;130;p14"/>
          <p:cNvGrpSpPr/>
          <p:nvPr/>
        </p:nvGrpSpPr>
        <p:grpSpPr>
          <a:xfrm rot="-5400000">
            <a:off x="4106158" y="-712370"/>
            <a:ext cx="1312620" cy="4493562"/>
            <a:chOff x="-3810" y="0"/>
            <a:chExt cx="1401623" cy="4798251"/>
          </a:xfrm>
        </p:grpSpPr>
        <p:sp>
          <p:nvSpPr>
            <p:cNvPr id="131" name="Google Shape;131;p14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132" name="Google Shape;132;p14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33" name="Google Shape;133;p14"/>
          <p:cNvCxnSpPr/>
          <p:nvPr/>
        </p:nvCxnSpPr>
        <p:spPr>
          <a:xfrm>
            <a:off x="894268" y="4153849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4" name="Google Shape;134;p14"/>
          <p:cNvCxnSpPr/>
          <p:nvPr/>
        </p:nvCxnSpPr>
        <p:spPr>
          <a:xfrm rot="10800000">
            <a:off x="3217051" y="3176038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35" name="Google Shape;135;p14"/>
          <p:cNvGrpSpPr/>
          <p:nvPr/>
        </p:nvGrpSpPr>
        <p:grpSpPr>
          <a:xfrm rot="-234836">
            <a:off x="897474" y="650818"/>
            <a:ext cx="2011157" cy="2570031"/>
            <a:chOff x="0" y="-38100"/>
            <a:chExt cx="859595" cy="1098465"/>
          </a:xfrm>
        </p:grpSpPr>
        <p:sp>
          <p:nvSpPr>
            <p:cNvPr id="136" name="Google Shape;136;p14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37" name="Google Shape;137;p14"/>
            <p:cNvSpPr txBox="1"/>
            <p:nvPr/>
          </p:nvSpPr>
          <p:spPr>
            <a:xfrm>
              <a:off x="0" y="-38100"/>
              <a:ext cx="859595" cy="10984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" name="Google Shape;138;p14"/>
          <p:cNvGrpSpPr/>
          <p:nvPr/>
        </p:nvGrpSpPr>
        <p:grpSpPr>
          <a:xfrm rot="-234836">
            <a:off x="970923" y="723541"/>
            <a:ext cx="1829897" cy="1922367"/>
            <a:chOff x="0" y="-38100"/>
            <a:chExt cx="782122" cy="821645"/>
          </a:xfrm>
        </p:grpSpPr>
        <p:sp>
          <p:nvSpPr>
            <p:cNvPr id="139" name="Google Shape;139;p14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40" name="Google Shape;140;p14"/>
            <p:cNvSpPr txBox="1"/>
            <p:nvPr/>
          </p:nvSpPr>
          <p:spPr>
            <a:xfrm>
              <a:off x="0" y="-38100"/>
              <a:ext cx="782122" cy="821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1" name="Google Shape;141;p14"/>
          <p:cNvSpPr/>
          <p:nvPr/>
        </p:nvSpPr>
        <p:spPr>
          <a:xfrm rot="-245137">
            <a:off x="1001490" y="836268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9344" l="0" r="0" t="-9345"/>
            </a:stretch>
          </a:blipFill>
          <a:ln>
            <a:noFill/>
          </a:ln>
        </p:spPr>
      </p:sp>
      <p:sp>
        <p:nvSpPr>
          <p:cNvPr id="142" name="Google Shape;142;p14"/>
          <p:cNvSpPr/>
          <p:nvPr/>
        </p:nvSpPr>
        <p:spPr>
          <a:xfrm rot="-232275">
            <a:off x="1456016" y="2720305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3" name="Google Shape;143;p14"/>
          <p:cNvSpPr/>
          <p:nvPr/>
        </p:nvSpPr>
        <p:spPr>
          <a:xfrm rot="-5615116">
            <a:off x="564574" y="630055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1"/>
                </a:lnTo>
                <a:lnTo>
                  <a:pt x="0" y="4876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4" name="Google Shape;144;p14"/>
          <p:cNvSpPr/>
          <p:nvPr/>
        </p:nvSpPr>
        <p:spPr>
          <a:xfrm rot="396560">
            <a:off x="4147014" y="1684679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8"/>
                </a:lnTo>
                <a:lnTo>
                  <a:pt x="0" y="20967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5" name="Google Shape;145;p14"/>
          <p:cNvSpPr/>
          <p:nvPr/>
        </p:nvSpPr>
        <p:spPr>
          <a:xfrm rot="806735">
            <a:off x="6327001" y="764534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6"/>
                </a:lnTo>
                <a:lnTo>
                  <a:pt x="0" y="10954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6" name="Google Shape;146;p14"/>
          <p:cNvGrpSpPr/>
          <p:nvPr/>
        </p:nvGrpSpPr>
        <p:grpSpPr>
          <a:xfrm rot="5400000">
            <a:off x="2360812" y="5037988"/>
            <a:ext cx="3052271" cy="6257487"/>
            <a:chOff x="-3810" y="0"/>
            <a:chExt cx="3259232" cy="6681780"/>
          </a:xfrm>
        </p:grpSpPr>
        <p:sp>
          <p:nvSpPr>
            <p:cNvPr id="147" name="Google Shape;147;p14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48" name="Google Shape;148;p14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9" name="Google Shape;149;p14"/>
          <p:cNvGrpSpPr/>
          <p:nvPr/>
        </p:nvGrpSpPr>
        <p:grpSpPr>
          <a:xfrm rot="-5400000">
            <a:off x="4106158" y="3862957"/>
            <a:ext cx="1312620" cy="4493562"/>
            <a:chOff x="-3810" y="0"/>
            <a:chExt cx="1401623" cy="4798251"/>
          </a:xfrm>
        </p:grpSpPr>
        <p:sp>
          <p:nvSpPr>
            <p:cNvPr id="150" name="Google Shape;150;p14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151" name="Google Shape;151;p14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52" name="Google Shape;152;p14"/>
          <p:cNvCxnSpPr/>
          <p:nvPr/>
        </p:nvCxnSpPr>
        <p:spPr>
          <a:xfrm>
            <a:off x="894268" y="8729175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3" name="Google Shape;153;p14"/>
          <p:cNvCxnSpPr/>
          <p:nvPr/>
        </p:nvCxnSpPr>
        <p:spPr>
          <a:xfrm rot="10800000">
            <a:off x="3217051" y="7751365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54" name="Google Shape;154;p14"/>
          <p:cNvGrpSpPr/>
          <p:nvPr/>
        </p:nvGrpSpPr>
        <p:grpSpPr>
          <a:xfrm rot="-234836">
            <a:off x="897474" y="5226145"/>
            <a:ext cx="2011157" cy="2570031"/>
            <a:chOff x="0" y="-38100"/>
            <a:chExt cx="859595" cy="1098465"/>
          </a:xfrm>
        </p:grpSpPr>
        <p:sp>
          <p:nvSpPr>
            <p:cNvPr id="155" name="Google Shape;155;p14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56" name="Google Shape;156;p14"/>
            <p:cNvSpPr txBox="1"/>
            <p:nvPr/>
          </p:nvSpPr>
          <p:spPr>
            <a:xfrm>
              <a:off x="0" y="-38100"/>
              <a:ext cx="859595" cy="10984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7" name="Google Shape;157;p14"/>
          <p:cNvGrpSpPr/>
          <p:nvPr/>
        </p:nvGrpSpPr>
        <p:grpSpPr>
          <a:xfrm rot="-234836">
            <a:off x="970923" y="5298868"/>
            <a:ext cx="1829897" cy="1922367"/>
            <a:chOff x="0" y="-38100"/>
            <a:chExt cx="782122" cy="821645"/>
          </a:xfrm>
        </p:grpSpPr>
        <p:sp>
          <p:nvSpPr>
            <p:cNvPr id="158" name="Google Shape;158;p14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59" name="Google Shape;159;p14"/>
            <p:cNvSpPr txBox="1"/>
            <p:nvPr/>
          </p:nvSpPr>
          <p:spPr>
            <a:xfrm>
              <a:off x="0" y="-38100"/>
              <a:ext cx="782122" cy="821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0" name="Google Shape;160;p14"/>
          <p:cNvSpPr/>
          <p:nvPr/>
        </p:nvSpPr>
        <p:spPr>
          <a:xfrm rot="-245137">
            <a:off x="1001490" y="5411594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59942" l="-6912" r="-7125" t="-2825"/>
            </a:stretch>
          </a:blipFill>
          <a:ln>
            <a:noFill/>
          </a:ln>
        </p:spPr>
      </p:sp>
      <p:sp>
        <p:nvSpPr>
          <p:cNvPr id="161" name="Google Shape;161;p14"/>
          <p:cNvSpPr/>
          <p:nvPr/>
        </p:nvSpPr>
        <p:spPr>
          <a:xfrm rot="-232275">
            <a:off x="1456016" y="7295631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2" name="Google Shape;162;p14"/>
          <p:cNvSpPr/>
          <p:nvPr/>
        </p:nvSpPr>
        <p:spPr>
          <a:xfrm rot="-5615116">
            <a:off x="564574" y="5205381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2"/>
                </a:lnTo>
                <a:lnTo>
                  <a:pt x="0" y="4876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3" name="Google Shape;163;p14"/>
          <p:cNvSpPr/>
          <p:nvPr/>
        </p:nvSpPr>
        <p:spPr>
          <a:xfrm rot="396560">
            <a:off x="4147014" y="6260005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9"/>
                </a:lnTo>
                <a:lnTo>
                  <a:pt x="0" y="20967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4" name="Google Shape;164;p14"/>
          <p:cNvSpPr/>
          <p:nvPr/>
        </p:nvSpPr>
        <p:spPr>
          <a:xfrm rot="806735">
            <a:off x="6327001" y="5339860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7"/>
                </a:lnTo>
                <a:lnTo>
                  <a:pt x="0" y="10954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5" name="Google Shape;165;p14"/>
          <p:cNvSpPr txBox="1"/>
          <p:nvPr/>
        </p:nvSpPr>
        <p:spPr>
          <a:xfrm>
            <a:off x="2971229" y="5495960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HENDRIK</a:t>
            </a:r>
            <a:endParaRPr/>
          </a:p>
        </p:txBody>
      </p:sp>
      <p:sp>
        <p:nvSpPr>
          <p:cNvPr id="166" name="Google Shape;166;p14"/>
          <p:cNvSpPr txBox="1"/>
          <p:nvPr/>
        </p:nvSpPr>
        <p:spPr>
          <a:xfrm>
            <a:off x="4337571" y="6004374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THEYANOGUIN</a:t>
            </a:r>
            <a:endParaRPr/>
          </a:p>
        </p:txBody>
      </p:sp>
      <p:sp>
        <p:nvSpPr>
          <p:cNvPr id="167" name="Google Shape;167;p14"/>
          <p:cNvSpPr txBox="1"/>
          <p:nvPr/>
        </p:nvSpPr>
        <p:spPr>
          <a:xfrm rot="296357">
            <a:off x="4278809" y="6760459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</a:t>
            </a:r>
            <a:endParaRPr/>
          </a:p>
        </p:txBody>
      </p:sp>
      <p:sp>
        <p:nvSpPr>
          <p:cNvPr id="168" name="Google Shape;168;p14"/>
          <p:cNvSpPr txBox="1"/>
          <p:nvPr/>
        </p:nvSpPr>
        <p:spPr>
          <a:xfrm rot="296495">
            <a:off x="4250595" y="7223304"/>
            <a:ext cx="3120499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</a:t>
            </a:r>
            <a:endParaRPr/>
          </a:p>
        </p:txBody>
      </p:sp>
      <p:sp>
        <p:nvSpPr>
          <p:cNvPr id="169" name="Google Shape;169;p14"/>
          <p:cNvSpPr txBox="1"/>
          <p:nvPr/>
        </p:nvSpPr>
        <p:spPr>
          <a:xfrm rot="296445">
            <a:off x="4251003" y="7654878"/>
            <a:ext cx="290158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</a:t>
            </a:r>
            <a:endParaRPr/>
          </a:p>
        </p:txBody>
      </p:sp>
      <p:sp>
        <p:nvSpPr>
          <p:cNvPr id="170" name="Google Shape;170;p14"/>
          <p:cNvSpPr txBox="1"/>
          <p:nvPr/>
        </p:nvSpPr>
        <p:spPr>
          <a:xfrm>
            <a:off x="3340541" y="8401779"/>
            <a:ext cx="3336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/>
          </a:p>
        </p:txBody>
      </p:sp>
      <p:sp>
        <p:nvSpPr>
          <p:cNvPr id="171" name="Google Shape;171;p14"/>
          <p:cNvSpPr txBox="1"/>
          <p:nvPr/>
        </p:nvSpPr>
        <p:spPr>
          <a:xfrm>
            <a:off x="913533" y="8824425"/>
            <a:ext cx="2325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/>
          </a:p>
        </p:txBody>
      </p:sp>
      <p:sp>
        <p:nvSpPr>
          <p:cNvPr id="172" name="Google Shape;172;p14"/>
          <p:cNvSpPr txBox="1"/>
          <p:nvPr/>
        </p:nvSpPr>
        <p:spPr>
          <a:xfrm>
            <a:off x="891847" y="8026230"/>
            <a:ext cx="2221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/>
          </a:p>
        </p:txBody>
      </p:sp>
      <p:sp>
        <p:nvSpPr>
          <p:cNvPr id="173" name="Google Shape;173;p14"/>
          <p:cNvSpPr txBox="1"/>
          <p:nvPr/>
        </p:nvSpPr>
        <p:spPr>
          <a:xfrm>
            <a:off x="2991135" y="955991"/>
            <a:ext cx="3086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9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WEETAMOO</a:t>
            </a:r>
            <a:endParaRPr/>
          </a:p>
        </p:txBody>
      </p:sp>
      <p:sp>
        <p:nvSpPr>
          <p:cNvPr id="174" name="Google Shape;174;p14"/>
          <p:cNvSpPr txBox="1"/>
          <p:nvPr/>
        </p:nvSpPr>
        <p:spPr>
          <a:xfrm rot="296357">
            <a:off x="4278809" y="2185132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</a:t>
            </a:r>
            <a:endParaRPr/>
          </a:p>
        </p:txBody>
      </p:sp>
      <p:sp>
        <p:nvSpPr>
          <p:cNvPr id="175" name="Google Shape;175;p14"/>
          <p:cNvSpPr txBox="1"/>
          <p:nvPr/>
        </p:nvSpPr>
        <p:spPr>
          <a:xfrm rot="296495">
            <a:off x="4250595" y="2647977"/>
            <a:ext cx="3120499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</a:t>
            </a:r>
            <a:endParaRPr/>
          </a:p>
        </p:txBody>
      </p:sp>
      <p:sp>
        <p:nvSpPr>
          <p:cNvPr id="176" name="Google Shape;176;p14"/>
          <p:cNvSpPr txBox="1"/>
          <p:nvPr/>
        </p:nvSpPr>
        <p:spPr>
          <a:xfrm rot="296445">
            <a:off x="4251003" y="3079551"/>
            <a:ext cx="290158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</a:t>
            </a:r>
            <a:endParaRPr/>
          </a:p>
        </p:txBody>
      </p:sp>
      <p:sp>
        <p:nvSpPr>
          <p:cNvPr id="177" name="Google Shape;177;p14"/>
          <p:cNvSpPr txBox="1"/>
          <p:nvPr/>
        </p:nvSpPr>
        <p:spPr>
          <a:xfrm>
            <a:off x="3340541" y="3826452"/>
            <a:ext cx="3336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/>
          </a:p>
        </p:txBody>
      </p:sp>
      <p:sp>
        <p:nvSpPr>
          <p:cNvPr id="178" name="Google Shape;178;p14"/>
          <p:cNvSpPr txBox="1"/>
          <p:nvPr/>
        </p:nvSpPr>
        <p:spPr>
          <a:xfrm>
            <a:off x="913533" y="4325299"/>
            <a:ext cx="2325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/>
          </a:p>
        </p:txBody>
      </p:sp>
      <p:sp>
        <p:nvSpPr>
          <p:cNvPr id="179" name="Google Shape;179;p14"/>
          <p:cNvSpPr txBox="1"/>
          <p:nvPr/>
        </p:nvSpPr>
        <p:spPr>
          <a:xfrm>
            <a:off x="891847" y="3450904"/>
            <a:ext cx="2221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/>
          </a:p>
        </p:txBody>
      </p:sp>
      <p:sp>
        <p:nvSpPr>
          <p:cNvPr id="180" name="Google Shape;180;p14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900">
                <a:latin typeface="Halant"/>
                <a:ea typeface="Halant"/>
                <a:cs typeface="Halant"/>
                <a:sym typeface="Halant"/>
              </a:rPr>
              <a:t>Colonial Identities Student Worksheet</a:t>
            </a:r>
            <a:endParaRPr sz="19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81" name="Google Shape;181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1544" y="95006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4"/>
          <p:cNvSpPr txBox="1"/>
          <p:nvPr/>
        </p:nvSpPr>
        <p:spPr>
          <a:xfrm>
            <a:off x="5533766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p14"/>
          <p:cNvSpPr txBox="1"/>
          <p:nvPr/>
        </p:nvSpPr>
        <p:spPr>
          <a:xfrm>
            <a:off x="2966288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oogle Shape;188;p15"/>
          <p:cNvGrpSpPr/>
          <p:nvPr/>
        </p:nvGrpSpPr>
        <p:grpSpPr>
          <a:xfrm rot="5400000">
            <a:off x="2360812" y="462662"/>
            <a:ext cx="3052271" cy="6257487"/>
            <a:chOff x="-3810" y="0"/>
            <a:chExt cx="3259232" cy="6681780"/>
          </a:xfrm>
        </p:grpSpPr>
        <p:sp>
          <p:nvSpPr>
            <p:cNvPr id="189" name="Google Shape;189;p15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90" name="Google Shape;190;p15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1" name="Google Shape;191;p15"/>
          <p:cNvGrpSpPr/>
          <p:nvPr/>
        </p:nvGrpSpPr>
        <p:grpSpPr>
          <a:xfrm rot="-5400000">
            <a:off x="4106158" y="-712370"/>
            <a:ext cx="1312620" cy="4493562"/>
            <a:chOff x="-3810" y="0"/>
            <a:chExt cx="1401623" cy="4798251"/>
          </a:xfrm>
        </p:grpSpPr>
        <p:sp>
          <p:nvSpPr>
            <p:cNvPr id="192" name="Google Shape;192;p15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193" name="Google Shape;193;p15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94" name="Google Shape;194;p15"/>
          <p:cNvCxnSpPr/>
          <p:nvPr/>
        </p:nvCxnSpPr>
        <p:spPr>
          <a:xfrm>
            <a:off x="894268" y="4153849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5" name="Google Shape;195;p15"/>
          <p:cNvCxnSpPr/>
          <p:nvPr/>
        </p:nvCxnSpPr>
        <p:spPr>
          <a:xfrm rot="10800000">
            <a:off x="3217051" y="3176038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96" name="Google Shape;196;p15"/>
          <p:cNvGrpSpPr/>
          <p:nvPr/>
        </p:nvGrpSpPr>
        <p:grpSpPr>
          <a:xfrm rot="-234836">
            <a:off x="897474" y="650818"/>
            <a:ext cx="2011157" cy="2570031"/>
            <a:chOff x="0" y="-38100"/>
            <a:chExt cx="859595" cy="1098465"/>
          </a:xfrm>
        </p:grpSpPr>
        <p:sp>
          <p:nvSpPr>
            <p:cNvPr id="197" name="Google Shape;197;p15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98" name="Google Shape;198;p15"/>
            <p:cNvSpPr txBox="1"/>
            <p:nvPr/>
          </p:nvSpPr>
          <p:spPr>
            <a:xfrm>
              <a:off x="0" y="-38100"/>
              <a:ext cx="859595" cy="10984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9" name="Google Shape;199;p15"/>
          <p:cNvGrpSpPr/>
          <p:nvPr/>
        </p:nvGrpSpPr>
        <p:grpSpPr>
          <a:xfrm rot="-234836">
            <a:off x="970923" y="723541"/>
            <a:ext cx="1829897" cy="1922367"/>
            <a:chOff x="0" y="-38100"/>
            <a:chExt cx="782122" cy="821645"/>
          </a:xfrm>
        </p:grpSpPr>
        <p:sp>
          <p:nvSpPr>
            <p:cNvPr id="200" name="Google Shape;200;p15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01" name="Google Shape;201;p15"/>
            <p:cNvSpPr txBox="1"/>
            <p:nvPr/>
          </p:nvSpPr>
          <p:spPr>
            <a:xfrm>
              <a:off x="0" y="-38100"/>
              <a:ext cx="782122" cy="821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2" name="Google Shape;202;p15"/>
          <p:cNvSpPr/>
          <p:nvPr/>
        </p:nvSpPr>
        <p:spPr>
          <a:xfrm rot="-245137">
            <a:off x="1001490" y="836268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53516" l="-30489" r="-27455" t="-33956"/>
            </a:stretch>
          </a:blipFill>
          <a:ln>
            <a:noFill/>
          </a:ln>
        </p:spPr>
      </p:sp>
      <p:sp>
        <p:nvSpPr>
          <p:cNvPr id="203" name="Google Shape;203;p15"/>
          <p:cNvSpPr/>
          <p:nvPr/>
        </p:nvSpPr>
        <p:spPr>
          <a:xfrm rot="-232275">
            <a:off x="1456016" y="2720305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4" name="Google Shape;204;p15"/>
          <p:cNvSpPr/>
          <p:nvPr/>
        </p:nvSpPr>
        <p:spPr>
          <a:xfrm rot="-5615116">
            <a:off x="564574" y="630055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1"/>
                </a:lnTo>
                <a:lnTo>
                  <a:pt x="0" y="4876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5" name="Google Shape;205;p15"/>
          <p:cNvSpPr/>
          <p:nvPr/>
        </p:nvSpPr>
        <p:spPr>
          <a:xfrm rot="396560">
            <a:off x="4147014" y="1684679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8"/>
                </a:lnTo>
                <a:lnTo>
                  <a:pt x="0" y="20967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6" name="Google Shape;206;p15"/>
          <p:cNvSpPr/>
          <p:nvPr/>
        </p:nvSpPr>
        <p:spPr>
          <a:xfrm rot="806735">
            <a:off x="6327001" y="764534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6"/>
                </a:lnTo>
                <a:lnTo>
                  <a:pt x="0" y="10954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7" name="Google Shape;207;p15"/>
          <p:cNvGrpSpPr/>
          <p:nvPr/>
        </p:nvGrpSpPr>
        <p:grpSpPr>
          <a:xfrm rot="5400000">
            <a:off x="2360812" y="5037988"/>
            <a:ext cx="3052271" cy="6257487"/>
            <a:chOff x="-3810" y="0"/>
            <a:chExt cx="3259232" cy="6681780"/>
          </a:xfrm>
        </p:grpSpPr>
        <p:sp>
          <p:nvSpPr>
            <p:cNvPr id="208" name="Google Shape;208;p15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09" name="Google Shape;209;p15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0" name="Google Shape;210;p15"/>
          <p:cNvGrpSpPr/>
          <p:nvPr/>
        </p:nvGrpSpPr>
        <p:grpSpPr>
          <a:xfrm rot="-5400000">
            <a:off x="4106158" y="3862957"/>
            <a:ext cx="1312620" cy="4493562"/>
            <a:chOff x="-3810" y="0"/>
            <a:chExt cx="1401623" cy="4798251"/>
          </a:xfrm>
        </p:grpSpPr>
        <p:sp>
          <p:nvSpPr>
            <p:cNvPr id="211" name="Google Shape;211;p15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212" name="Google Shape;212;p15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13" name="Google Shape;213;p15"/>
          <p:cNvCxnSpPr/>
          <p:nvPr/>
        </p:nvCxnSpPr>
        <p:spPr>
          <a:xfrm>
            <a:off x="894268" y="8729175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" name="Google Shape;214;p15"/>
          <p:cNvCxnSpPr/>
          <p:nvPr/>
        </p:nvCxnSpPr>
        <p:spPr>
          <a:xfrm rot="10800000">
            <a:off x="3217051" y="7751365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15" name="Google Shape;215;p15"/>
          <p:cNvGrpSpPr/>
          <p:nvPr/>
        </p:nvGrpSpPr>
        <p:grpSpPr>
          <a:xfrm rot="-234836">
            <a:off x="897474" y="5226145"/>
            <a:ext cx="2011157" cy="2570031"/>
            <a:chOff x="0" y="-38100"/>
            <a:chExt cx="859595" cy="1098465"/>
          </a:xfrm>
        </p:grpSpPr>
        <p:sp>
          <p:nvSpPr>
            <p:cNvPr id="216" name="Google Shape;216;p15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17" name="Google Shape;217;p15"/>
            <p:cNvSpPr txBox="1"/>
            <p:nvPr/>
          </p:nvSpPr>
          <p:spPr>
            <a:xfrm>
              <a:off x="0" y="-38100"/>
              <a:ext cx="859595" cy="10984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8" name="Google Shape;218;p15"/>
          <p:cNvGrpSpPr/>
          <p:nvPr/>
        </p:nvGrpSpPr>
        <p:grpSpPr>
          <a:xfrm rot="-234836">
            <a:off x="970923" y="5298868"/>
            <a:ext cx="1829897" cy="1922367"/>
            <a:chOff x="0" y="-38100"/>
            <a:chExt cx="782122" cy="821645"/>
          </a:xfrm>
        </p:grpSpPr>
        <p:sp>
          <p:nvSpPr>
            <p:cNvPr id="219" name="Google Shape;219;p15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20" name="Google Shape;220;p15"/>
            <p:cNvSpPr txBox="1"/>
            <p:nvPr/>
          </p:nvSpPr>
          <p:spPr>
            <a:xfrm>
              <a:off x="0" y="-38100"/>
              <a:ext cx="782122" cy="821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1" name="Google Shape;221;p15"/>
          <p:cNvSpPr/>
          <p:nvPr/>
        </p:nvSpPr>
        <p:spPr>
          <a:xfrm rot="-245137">
            <a:off x="1001490" y="5411594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2" name="Google Shape;222;p15"/>
          <p:cNvSpPr/>
          <p:nvPr/>
        </p:nvSpPr>
        <p:spPr>
          <a:xfrm rot="-232275">
            <a:off x="1456016" y="7295631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3" name="Google Shape;223;p15"/>
          <p:cNvSpPr/>
          <p:nvPr/>
        </p:nvSpPr>
        <p:spPr>
          <a:xfrm rot="-5615116">
            <a:off x="564574" y="5205381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2"/>
                </a:lnTo>
                <a:lnTo>
                  <a:pt x="0" y="4876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4" name="Google Shape;224;p15"/>
          <p:cNvSpPr/>
          <p:nvPr/>
        </p:nvSpPr>
        <p:spPr>
          <a:xfrm rot="396560">
            <a:off x="4147014" y="6260005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9"/>
                </a:lnTo>
                <a:lnTo>
                  <a:pt x="0" y="20967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5" name="Google Shape;225;p15"/>
          <p:cNvSpPr/>
          <p:nvPr/>
        </p:nvSpPr>
        <p:spPr>
          <a:xfrm rot="806735">
            <a:off x="6327001" y="5339860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7"/>
                </a:lnTo>
                <a:lnTo>
                  <a:pt x="0" y="10954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6" name="Google Shape;226;p15"/>
          <p:cNvSpPr txBox="1"/>
          <p:nvPr/>
        </p:nvSpPr>
        <p:spPr>
          <a:xfrm>
            <a:off x="2971229" y="5495960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ANNE</a:t>
            </a:r>
            <a:endParaRPr/>
          </a:p>
        </p:txBody>
      </p:sp>
      <p:sp>
        <p:nvSpPr>
          <p:cNvPr id="227" name="Google Shape;227;p15"/>
          <p:cNvSpPr txBox="1"/>
          <p:nvPr/>
        </p:nvSpPr>
        <p:spPr>
          <a:xfrm>
            <a:off x="4337571" y="6004374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HUTCHINSON</a:t>
            </a:r>
            <a:endParaRPr/>
          </a:p>
        </p:txBody>
      </p:sp>
      <p:sp>
        <p:nvSpPr>
          <p:cNvPr id="228" name="Google Shape;228;p15"/>
          <p:cNvSpPr txBox="1"/>
          <p:nvPr/>
        </p:nvSpPr>
        <p:spPr>
          <a:xfrm rot="296357">
            <a:off x="4278809" y="6760459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</a:t>
            </a:r>
            <a:endParaRPr/>
          </a:p>
        </p:txBody>
      </p:sp>
      <p:sp>
        <p:nvSpPr>
          <p:cNvPr id="229" name="Google Shape;229;p15"/>
          <p:cNvSpPr txBox="1"/>
          <p:nvPr/>
        </p:nvSpPr>
        <p:spPr>
          <a:xfrm rot="296495">
            <a:off x="4250595" y="7223304"/>
            <a:ext cx="3120499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</a:t>
            </a:r>
            <a:endParaRPr/>
          </a:p>
        </p:txBody>
      </p:sp>
      <p:sp>
        <p:nvSpPr>
          <p:cNvPr id="230" name="Google Shape;230;p15"/>
          <p:cNvSpPr txBox="1"/>
          <p:nvPr/>
        </p:nvSpPr>
        <p:spPr>
          <a:xfrm rot="296445">
            <a:off x="4251003" y="7654878"/>
            <a:ext cx="290158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</a:t>
            </a:r>
            <a:endParaRPr/>
          </a:p>
        </p:txBody>
      </p:sp>
      <p:sp>
        <p:nvSpPr>
          <p:cNvPr id="231" name="Google Shape;231;p15"/>
          <p:cNvSpPr txBox="1"/>
          <p:nvPr/>
        </p:nvSpPr>
        <p:spPr>
          <a:xfrm>
            <a:off x="3340541" y="8401779"/>
            <a:ext cx="3336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/>
          </a:p>
        </p:txBody>
      </p:sp>
      <p:sp>
        <p:nvSpPr>
          <p:cNvPr id="232" name="Google Shape;232;p15"/>
          <p:cNvSpPr txBox="1"/>
          <p:nvPr/>
        </p:nvSpPr>
        <p:spPr>
          <a:xfrm>
            <a:off x="913533" y="8900625"/>
            <a:ext cx="2325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/>
          </a:p>
        </p:txBody>
      </p:sp>
      <p:sp>
        <p:nvSpPr>
          <p:cNvPr id="233" name="Google Shape;233;p15"/>
          <p:cNvSpPr txBox="1"/>
          <p:nvPr/>
        </p:nvSpPr>
        <p:spPr>
          <a:xfrm>
            <a:off x="891847" y="8026230"/>
            <a:ext cx="2221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/>
          </a:p>
        </p:txBody>
      </p:sp>
      <p:sp>
        <p:nvSpPr>
          <p:cNvPr id="234" name="Google Shape;234;p15"/>
          <p:cNvSpPr txBox="1"/>
          <p:nvPr/>
        </p:nvSpPr>
        <p:spPr>
          <a:xfrm rot="296357">
            <a:off x="4278809" y="2185132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</a:t>
            </a:r>
            <a:endParaRPr/>
          </a:p>
        </p:txBody>
      </p:sp>
      <p:sp>
        <p:nvSpPr>
          <p:cNvPr id="235" name="Google Shape;235;p15"/>
          <p:cNvSpPr txBox="1"/>
          <p:nvPr/>
        </p:nvSpPr>
        <p:spPr>
          <a:xfrm rot="296495">
            <a:off x="4250595" y="2647977"/>
            <a:ext cx="3120499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</a:t>
            </a:r>
            <a:endParaRPr/>
          </a:p>
        </p:txBody>
      </p:sp>
      <p:sp>
        <p:nvSpPr>
          <p:cNvPr id="236" name="Google Shape;236;p15"/>
          <p:cNvSpPr txBox="1"/>
          <p:nvPr/>
        </p:nvSpPr>
        <p:spPr>
          <a:xfrm rot="296445">
            <a:off x="4251003" y="3079551"/>
            <a:ext cx="290158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</a:t>
            </a:r>
            <a:endParaRPr/>
          </a:p>
        </p:txBody>
      </p:sp>
      <p:sp>
        <p:nvSpPr>
          <p:cNvPr id="237" name="Google Shape;237;p15"/>
          <p:cNvSpPr txBox="1"/>
          <p:nvPr/>
        </p:nvSpPr>
        <p:spPr>
          <a:xfrm>
            <a:off x="3340541" y="3826452"/>
            <a:ext cx="3336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/>
          </a:p>
        </p:txBody>
      </p:sp>
      <p:sp>
        <p:nvSpPr>
          <p:cNvPr id="238" name="Google Shape;238;p15"/>
          <p:cNvSpPr txBox="1"/>
          <p:nvPr/>
        </p:nvSpPr>
        <p:spPr>
          <a:xfrm>
            <a:off x="913533" y="4325299"/>
            <a:ext cx="2325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/>
          </a:p>
        </p:txBody>
      </p:sp>
      <p:sp>
        <p:nvSpPr>
          <p:cNvPr id="239" name="Google Shape;239;p15"/>
          <p:cNvSpPr txBox="1"/>
          <p:nvPr/>
        </p:nvSpPr>
        <p:spPr>
          <a:xfrm>
            <a:off x="891847" y="3450904"/>
            <a:ext cx="2221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/>
          </a:p>
        </p:txBody>
      </p:sp>
      <p:sp>
        <p:nvSpPr>
          <p:cNvPr id="240" name="Google Shape;240;p15"/>
          <p:cNvSpPr txBox="1"/>
          <p:nvPr/>
        </p:nvSpPr>
        <p:spPr>
          <a:xfrm>
            <a:off x="2971229" y="920092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OLAUDAH</a:t>
            </a:r>
            <a:endParaRPr/>
          </a:p>
        </p:txBody>
      </p:sp>
      <p:sp>
        <p:nvSpPr>
          <p:cNvPr id="241" name="Google Shape;241;p15"/>
          <p:cNvSpPr txBox="1"/>
          <p:nvPr/>
        </p:nvSpPr>
        <p:spPr>
          <a:xfrm>
            <a:off x="4337571" y="1428506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EQUIANO</a:t>
            </a:r>
            <a:endParaRPr/>
          </a:p>
        </p:txBody>
      </p:sp>
      <p:sp>
        <p:nvSpPr>
          <p:cNvPr id="242" name="Google Shape;242;p15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900">
                <a:latin typeface="Halant"/>
                <a:ea typeface="Halant"/>
                <a:cs typeface="Halant"/>
                <a:sym typeface="Halant"/>
              </a:rPr>
              <a:t>Colonial Identities Student Worksheet</a:t>
            </a:r>
            <a:endParaRPr sz="19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243" name="Google Shape;243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1544" y="95006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15"/>
          <p:cNvSpPr txBox="1"/>
          <p:nvPr/>
        </p:nvSpPr>
        <p:spPr>
          <a:xfrm>
            <a:off x="5533766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45" name="Google Shape;245;p15"/>
          <p:cNvSpPr txBox="1"/>
          <p:nvPr/>
        </p:nvSpPr>
        <p:spPr>
          <a:xfrm>
            <a:off x="2966288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oogle Shape;250;p16"/>
          <p:cNvGrpSpPr/>
          <p:nvPr/>
        </p:nvGrpSpPr>
        <p:grpSpPr>
          <a:xfrm rot="5400000">
            <a:off x="2360812" y="386462"/>
            <a:ext cx="3052271" cy="6257487"/>
            <a:chOff x="-3810" y="0"/>
            <a:chExt cx="3259232" cy="6681780"/>
          </a:xfrm>
        </p:grpSpPr>
        <p:sp>
          <p:nvSpPr>
            <p:cNvPr id="251" name="Google Shape;251;p16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52" name="Google Shape;252;p16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3" name="Google Shape;253;p16"/>
          <p:cNvGrpSpPr/>
          <p:nvPr/>
        </p:nvGrpSpPr>
        <p:grpSpPr>
          <a:xfrm rot="-5400000">
            <a:off x="4106158" y="-788570"/>
            <a:ext cx="1312620" cy="4493562"/>
            <a:chOff x="-3810" y="0"/>
            <a:chExt cx="1401623" cy="4798251"/>
          </a:xfrm>
        </p:grpSpPr>
        <p:sp>
          <p:nvSpPr>
            <p:cNvPr id="254" name="Google Shape;254;p16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255" name="Google Shape;255;p16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56" name="Google Shape;256;p16"/>
          <p:cNvCxnSpPr/>
          <p:nvPr/>
        </p:nvCxnSpPr>
        <p:spPr>
          <a:xfrm>
            <a:off x="894268" y="4077649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7" name="Google Shape;257;p16"/>
          <p:cNvCxnSpPr/>
          <p:nvPr/>
        </p:nvCxnSpPr>
        <p:spPr>
          <a:xfrm rot="10800000">
            <a:off x="3217051" y="3099838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58" name="Google Shape;258;p16"/>
          <p:cNvGrpSpPr/>
          <p:nvPr/>
        </p:nvGrpSpPr>
        <p:grpSpPr>
          <a:xfrm rot="-234836">
            <a:off x="897474" y="574618"/>
            <a:ext cx="2011157" cy="2570031"/>
            <a:chOff x="0" y="-38100"/>
            <a:chExt cx="859595" cy="1098465"/>
          </a:xfrm>
        </p:grpSpPr>
        <p:sp>
          <p:nvSpPr>
            <p:cNvPr id="259" name="Google Shape;259;p16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60" name="Google Shape;260;p16"/>
            <p:cNvSpPr txBox="1"/>
            <p:nvPr/>
          </p:nvSpPr>
          <p:spPr>
            <a:xfrm>
              <a:off x="0" y="-38100"/>
              <a:ext cx="859595" cy="10984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1" name="Google Shape;261;p16"/>
          <p:cNvGrpSpPr/>
          <p:nvPr/>
        </p:nvGrpSpPr>
        <p:grpSpPr>
          <a:xfrm rot="-234836">
            <a:off x="970923" y="647341"/>
            <a:ext cx="1829897" cy="1922367"/>
            <a:chOff x="0" y="-38100"/>
            <a:chExt cx="782122" cy="821645"/>
          </a:xfrm>
        </p:grpSpPr>
        <p:sp>
          <p:nvSpPr>
            <p:cNvPr id="262" name="Google Shape;262;p16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63" name="Google Shape;263;p16"/>
            <p:cNvSpPr txBox="1"/>
            <p:nvPr/>
          </p:nvSpPr>
          <p:spPr>
            <a:xfrm>
              <a:off x="0" y="-38100"/>
              <a:ext cx="782122" cy="821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4" name="Google Shape;264;p16"/>
          <p:cNvSpPr/>
          <p:nvPr/>
        </p:nvSpPr>
        <p:spPr>
          <a:xfrm rot="-245137">
            <a:off x="1001490" y="760068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30754" l="0" r="0" t="-5760"/>
            </a:stretch>
          </a:blipFill>
          <a:ln>
            <a:noFill/>
          </a:ln>
        </p:spPr>
      </p:sp>
      <p:sp>
        <p:nvSpPr>
          <p:cNvPr id="265" name="Google Shape;265;p16"/>
          <p:cNvSpPr/>
          <p:nvPr/>
        </p:nvSpPr>
        <p:spPr>
          <a:xfrm rot="-232275">
            <a:off x="1456016" y="2644105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6" name="Google Shape;266;p16"/>
          <p:cNvSpPr/>
          <p:nvPr/>
        </p:nvSpPr>
        <p:spPr>
          <a:xfrm rot="-5615116">
            <a:off x="564574" y="553855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1"/>
                </a:lnTo>
                <a:lnTo>
                  <a:pt x="0" y="4876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7" name="Google Shape;267;p16"/>
          <p:cNvSpPr/>
          <p:nvPr/>
        </p:nvSpPr>
        <p:spPr>
          <a:xfrm rot="396560">
            <a:off x="4147014" y="1608479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8"/>
                </a:lnTo>
                <a:lnTo>
                  <a:pt x="0" y="20967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8" name="Google Shape;268;p16"/>
          <p:cNvSpPr/>
          <p:nvPr/>
        </p:nvSpPr>
        <p:spPr>
          <a:xfrm rot="806735">
            <a:off x="6327001" y="688334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6"/>
                </a:lnTo>
                <a:lnTo>
                  <a:pt x="0" y="10954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69" name="Google Shape;269;p16"/>
          <p:cNvGrpSpPr/>
          <p:nvPr/>
        </p:nvGrpSpPr>
        <p:grpSpPr>
          <a:xfrm rot="5400000">
            <a:off x="2360812" y="5037988"/>
            <a:ext cx="3052271" cy="6257487"/>
            <a:chOff x="-3810" y="0"/>
            <a:chExt cx="3259232" cy="6681780"/>
          </a:xfrm>
        </p:grpSpPr>
        <p:sp>
          <p:nvSpPr>
            <p:cNvPr id="270" name="Google Shape;270;p16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71" name="Google Shape;271;p16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2" name="Google Shape;272;p16"/>
          <p:cNvGrpSpPr/>
          <p:nvPr/>
        </p:nvGrpSpPr>
        <p:grpSpPr>
          <a:xfrm rot="-5400000">
            <a:off x="4106158" y="3862957"/>
            <a:ext cx="1312620" cy="4493562"/>
            <a:chOff x="-3810" y="0"/>
            <a:chExt cx="1401623" cy="4798251"/>
          </a:xfrm>
        </p:grpSpPr>
        <p:sp>
          <p:nvSpPr>
            <p:cNvPr id="273" name="Google Shape;273;p16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274" name="Google Shape;274;p16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75" name="Google Shape;275;p16"/>
          <p:cNvCxnSpPr/>
          <p:nvPr/>
        </p:nvCxnSpPr>
        <p:spPr>
          <a:xfrm>
            <a:off x="894268" y="8729175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76" name="Google Shape;276;p16"/>
          <p:cNvCxnSpPr/>
          <p:nvPr/>
        </p:nvCxnSpPr>
        <p:spPr>
          <a:xfrm rot="10800000">
            <a:off x="3217051" y="7751365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77" name="Google Shape;277;p16"/>
          <p:cNvGrpSpPr/>
          <p:nvPr/>
        </p:nvGrpSpPr>
        <p:grpSpPr>
          <a:xfrm rot="-234836">
            <a:off x="897474" y="5226145"/>
            <a:ext cx="2011157" cy="2570031"/>
            <a:chOff x="0" y="-38100"/>
            <a:chExt cx="859595" cy="1098465"/>
          </a:xfrm>
        </p:grpSpPr>
        <p:sp>
          <p:nvSpPr>
            <p:cNvPr id="278" name="Google Shape;278;p16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79" name="Google Shape;279;p16"/>
            <p:cNvSpPr txBox="1"/>
            <p:nvPr/>
          </p:nvSpPr>
          <p:spPr>
            <a:xfrm>
              <a:off x="0" y="-38100"/>
              <a:ext cx="859595" cy="10984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0" name="Google Shape;280;p16"/>
          <p:cNvGrpSpPr/>
          <p:nvPr/>
        </p:nvGrpSpPr>
        <p:grpSpPr>
          <a:xfrm rot="-234836">
            <a:off x="970923" y="5298868"/>
            <a:ext cx="1829897" cy="1922367"/>
            <a:chOff x="0" y="-38100"/>
            <a:chExt cx="782122" cy="821645"/>
          </a:xfrm>
        </p:grpSpPr>
        <p:sp>
          <p:nvSpPr>
            <p:cNvPr id="281" name="Google Shape;281;p16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82" name="Google Shape;282;p16"/>
            <p:cNvSpPr txBox="1"/>
            <p:nvPr/>
          </p:nvSpPr>
          <p:spPr>
            <a:xfrm>
              <a:off x="0" y="-38100"/>
              <a:ext cx="782122" cy="821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3" name="Google Shape;283;p16"/>
          <p:cNvSpPr/>
          <p:nvPr/>
        </p:nvSpPr>
        <p:spPr>
          <a:xfrm rot="-245137">
            <a:off x="1001490" y="5411594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6582" l="0" r="0" t="-6582"/>
            </a:stretch>
          </a:blipFill>
          <a:ln>
            <a:noFill/>
          </a:ln>
        </p:spPr>
      </p:sp>
      <p:sp>
        <p:nvSpPr>
          <p:cNvPr id="284" name="Google Shape;284;p16"/>
          <p:cNvSpPr/>
          <p:nvPr/>
        </p:nvSpPr>
        <p:spPr>
          <a:xfrm rot="-232275">
            <a:off x="1456016" y="7295631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5" name="Google Shape;285;p16"/>
          <p:cNvSpPr/>
          <p:nvPr/>
        </p:nvSpPr>
        <p:spPr>
          <a:xfrm rot="-5615116">
            <a:off x="564574" y="5205381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2"/>
                </a:lnTo>
                <a:lnTo>
                  <a:pt x="0" y="4876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6" name="Google Shape;286;p16"/>
          <p:cNvSpPr/>
          <p:nvPr/>
        </p:nvSpPr>
        <p:spPr>
          <a:xfrm rot="396560">
            <a:off x="4147014" y="6260005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9"/>
                </a:lnTo>
                <a:lnTo>
                  <a:pt x="0" y="20967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7" name="Google Shape;287;p16"/>
          <p:cNvSpPr/>
          <p:nvPr/>
        </p:nvSpPr>
        <p:spPr>
          <a:xfrm rot="806735">
            <a:off x="6327001" y="5339860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7"/>
                </a:lnTo>
                <a:lnTo>
                  <a:pt x="0" y="10954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8" name="Google Shape;288;p16"/>
          <p:cNvSpPr txBox="1"/>
          <p:nvPr/>
        </p:nvSpPr>
        <p:spPr>
          <a:xfrm>
            <a:off x="2971229" y="5495960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ELIZABETH</a:t>
            </a:r>
            <a:endParaRPr/>
          </a:p>
        </p:txBody>
      </p:sp>
      <p:sp>
        <p:nvSpPr>
          <p:cNvPr id="289" name="Google Shape;289;p16"/>
          <p:cNvSpPr txBox="1"/>
          <p:nvPr/>
        </p:nvSpPr>
        <p:spPr>
          <a:xfrm>
            <a:off x="4337571" y="6004374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KEY GRINSTEAD</a:t>
            </a:r>
            <a:endParaRPr/>
          </a:p>
        </p:txBody>
      </p:sp>
      <p:sp>
        <p:nvSpPr>
          <p:cNvPr id="290" name="Google Shape;290;p16"/>
          <p:cNvSpPr txBox="1"/>
          <p:nvPr/>
        </p:nvSpPr>
        <p:spPr>
          <a:xfrm rot="296357">
            <a:off x="4278809" y="6760459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</a:t>
            </a:r>
            <a:endParaRPr/>
          </a:p>
        </p:txBody>
      </p:sp>
      <p:sp>
        <p:nvSpPr>
          <p:cNvPr id="291" name="Google Shape;291;p16"/>
          <p:cNvSpPr txBox="1"/>
          <p:nvPr/>
        </p:nvSpPr>
        <p:spPr>
          <a:xfrm rot="296495">
            <a:off x="4250595" y="7223304"/>
            <a:ext cx="3120499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</a:t>
            </a:r>
            <a:endParaRPr/>
          </a:p>
        </p:txBody>
      </p:sp>
      <p:sp>
        <p:nvSpPr>
          <p:cNvPr id="292" name="Google Shape;292;p16"/>
          <p:cNvSpPr txBox="1"/>
          <p:nvPr/>
        </p:nvSpPr>
        <p:spPr>
          <a:xfrm rot="296445">
            <a:off x="4251003" y="7654878"/>
            <a:ext cx="290158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</a:t>
            </a:r>
            <a:endParaRPr/>
          </a:p>
        </p:txBody>
      </p:sp>
      <p:sp>
        <p:nvSpPr>
          <p:cNvPr id="293" name="Google Shape;293;p16"/>
          <p:cNvSpPr txBox="1"/>
          <p:nvPr/>
        </p:nvSpPr>
        <p:spPr>
          <a:xfrm>
            <a:off x="3340541" y="8401779"/>
            <a:ext cx="3336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/>
          </a:p>
        </p:txBody>
      </p:sp>
      <p:sp>
        <p:nvSpPr>
          <p:cNvPr id="294" name="Google Shape;294;p16"/>
          <p:cNvSpPr txBox="1"/>
          <p:nvPr/>
        </p:nvSpPr>
        <p:spPr>
          <a:xfrm>
            <a:off x="913533" y="8900625"/>
            <a:ext cx="2325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/>
          </a:p>
        </p:txBody>
      </p:sp>
      <p:sp>
        <p:nvSpPr>
          <p:cNvPr id="295" name="Google Shape;295;p16"/>
          <p:cNvSpPr txBox="1"/>
          <p:nvPr/>
        </p:nvSpPr>
        <p:spPr>
          <a:xfrm>
            <a:off x="891847" y="8026230"/>
            <a:ext cx="2221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/>
          </a:p>
        </p:txBody>
      </p:sp>
      <p:sp>
        <p:nvSpPr>
          <p:cNvPr id="296" name="Google Shape;296;p16"/>
          <p:cNvSpPr txBox="1"/>
          <p:nvPr/>
        </p:nvSpPr>
        <p:spPr>
          <a:xfrm rot="296357">
            <a:off x="4278809" y="2108932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</a:t>
            </a:r>
            <a:endParaRPr/>
          </a:p>
        </p:txBody>
      </p:sp>
      <p:sp>
        <p:nvSpPr>
          <p:cNvPr id="297" name="Google Shape;297;p16"/>
          <p:cNvSpPr txBox="1"/>
          <p:nvPr/>
        </p:nvSpPr>
        <p:spPr>
          <a:xfrm rot="296495">
            <a:off x="4250595" y="2571777"/>
            <a:ext cx="3120499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</a:t>
            </a:r>
            <a:endParaRPr/>
          </a:p>
        </p:txBody>
      </p:sp>
      <p:sp>
        <p:nvSpPr>
          <p:cNvPr id="298" name="Google Shape;298;p16"/>
          <p:cNvSpPr txBox="1"/>
          <p:nvPr/>
        </p:nvSpPr>
        <p:spPr>
          <a:xfrm rot="296445">
            <a:off x="4251003" y="3003351"/>
            <a:ext cx="290158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</a:t>
            </a:r>
            <a:endParaRPr/>
          </a:p>
        </p:txBody>
      </p:sp>
      <p:sp>
        <p:nvSpPr>
          <p:cNvPr id="299" name="Google Shape;299;p16"/>
          <p:cNvSpPr txBox="1"/>
          <p:nvPr/>
        </p:nvSpPr>
        <p:spPr>
          <a:xfrm>
            <a:off x="3340541" y="3750252"/>
            <a:ext cx="3336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/>
          </a:p>
        </p:txBody>
      </p:sp>
      <p:sp>
        <p:nvSpPr>
          <p:cNvPr id="300" name="Google Shape;300;p16"/>
          <p:cNvSpPr txBox="1"/>
          <p:nvPr/>
        </p:nvSpPr>
        <p:spPr>
          <a:xfrm>
            <a:off x="913533" y="4249099"/>
            <a:ext cx="23253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/>
          </a:p>
        </p:txBody>
      </p:sp>
      <p:sp>
        <p:nvSpPr>
          <p:cNvPr id="301" name="Google Shape;301;p16"/>
          <p:cNvSpPr txBox="1"/>
          <p:nvPr/>
        </p:nvSpPr>
        <p:spPr>
          <a:xfrm>
            <a:off x="891847" y="3374704"/>
            <a:ext cx="22212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/>
          </a:p>
        </p:txBody>
      </p:sp>
      <p:sp>
        <p:nvSpPr>
          <p:cNvPr id="302" name="Google Shape;302;p16"/>
          <p:cNvSpPr txBox="1"/>
          <p:nvPr/>
        </p:nvSpPr>
        <p:spPr>
          <a:xfrm>
            <a:off x="2971229" y="843892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ROGER</a:t>
            </a:r>
            <a:endParaRPr/>
          </a:p>
        </p:txBody>
      </p:sp>
      <p:sp>
        <p:nvSpPr>
          <p:cNvPr id="303" name="Google Shape;303;p16"/>
          <p:cNvSpPr txBox="1"/>
          <p:nvPr/>
        </p:nvSpPr>
        <p:spPr>
          <a:xfrm>
            <a:off x="4337571" y="1352306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WILLIAMS</a:t>
            </a:r>
            <a:endParaRPr/>
          </a:p>
        </p:txBody>
      </p:sp>
      <p:sp>
        <p:nvSpPr>
          <p:cNvPr id="304" name="Google Shape;304;p16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900">
                <a:latin typeface="Halant"/>
                <a:ea typeface="Halant"/>
                <a:cs typeface="Halant"/>
                <a:sym typeface="Halant"/>
              </a:rPr>
              <a:t>Colonial Identities Student Worksheet</a:t>
            </a:r>
            <a:endParaRPr sz="19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305" name="Google Shape;305;p1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1544" y="95006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16"/>
          <p:cNvSpPr txBox="1"/>
          <p:nvPr/>
        </p:nvSpPr>
        <p:spPr>
          <a:xfrm>
            <a:off x="5533766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07" name="Google Shape;307;p16"/>
          <p:cNvSpPr txBox="1"/>
          <p:nvPr/>
        </p:nvSpPr>
        <p:spPr>
          <a:xfrm>
            <a:off x="2966288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7"/>
          <p:cNvSpPr txBox="1"/>
          <p:nvPr/>
        </p:nvSpPr>
        <p:spPr>
          <a:xfrm>
            <a:off x="4337571" y="1352306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WILLIAMS</a:t>
            </a:r>
            <a:endParaRPr/>
          </a:p>
        </p:txBody>
      </p:sp>
      <p:sp>
        <p:nvSpPr>
          <p:cNvPr id="313" name="Google Shape;313;p17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900">
                <a:latin typeface="Halant"/>
                <a:ea typeface="Halant"/>
                <a:cs typeface="Halant"/>
                <a:sym typeface="Halant"/>
              </a:rPr>
              <a:t>Colonial Identities Student Worksheet</a:t>
            </a:r>
            <a:endParaRPr sz="19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314" name="Google Shape;31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5006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7"/>
          <p:cNvSpPr txBox="1"/>
          <p:nvPr/>
        </p:nvSpPr>
        <p:spPr>
          <a:xfrm>
            <a:off x="5533766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16" name="Google Shape;316;p17"/>
          <p:cNvSpPr txBox="1"/>
          <p:nvPr/>
        </p:nvSpPr>
        <p:spPr>
          <a:xfrm>
            <a:off x="2966288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17" name="Google Shape;317;p17"/>
          <p:cNvSpPr txBox="1"/>
          <p:nvPr/>
        </p:nvSpPr>
        <p:spPr>
          <a:xfrm>
            <a:off x="397650" y="611077"/>
            <a:ext cx="7028100" cy="60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For your assessment, you will be creating a comparative museum exhibit. Identify two historical figures that you would like to investigate further. Answer the questions for each row of the table.</a:t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After meeting with your group, what are some of the questions your classmates hope to investigate about your historical figure?</a:t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318" name="Google Shape;318;p17"/>
          <p:cNvGraphicFramePr/>
          <p:nvPr/>
        </p:nvGraphicFramePr>
        <p:xfrm>
          <a:off x="952500" y="1446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{0B3C48A3-52C0-420C-8452-631B2A2A5580}</a:tableStyleId>
              </a:tblPr>
              <a:tblGrid>
                <a:gridCol w="1955800"/>
                <a:gridCol w="1955800"/>
                <a:gridCol w="19558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Name: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Brief Biographical Details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interests you about this person?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about this person would you like to learn more about?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319" name="Google Shape;319;p17"/>
          <p:cNvGraphicFramePr/>
          <p:nvPr/>
        </p:nvGraphicFramePr>
        <p:xfrm>
          <a:off x="952500" y="6591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{0B3C48A3-52C0-420C-8452-631B2A2A5580}</a:tableStyleId>
              </a:tblPr>
              <a:tblGrid>
                <a:gridCol w="58674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Figure: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Char char="●"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Char char="●"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Char char="●"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4" name="Google Shape;324;p18"/>
          <p:cNvGrpSpPr/>
          <p:nvPr/>
        </p:nvGrpSpPr>
        <p:grpSpPr>
          <a:xfrm rot="5400000">
            <a:off x="2360812" y="462662"/>
            <a:ext cx="3052271" cy="6257487"/>
            <a:chOff x="-3810" y="0"/>
            <a:chExt cx="3259232" cy="6681780"/>
          </a:xfrm>
        </p:grpSpPr>
        <p:sp>
          <p:nvSpPr>
            <p:cNvPr id="325" name="Google Shape;325;p18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326" name="Google Shape;326;p18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7" name="Google Shape;327;p18"/>
          <p:cNvGrpSpPr/>
          <p:nvPr/>
        </p:nvGrpSpPr>
        <p:grpSpPr>
          <a:xfrm rot="-5400000">
            <a:off x="4106158" y="-712370"/>
            <a:ext cx="1312620" cy="4493562"/>
            <a:chOff x="-3810" y="0"/>
            <a:chExt cx="1401623" cy="4798251"/>
          </a:xfrm>
        </p:grpSpPr>
        <p:sp>
          <p:nvSpPr>
            <p:cNvPr id="328" name="Google Shape;328;p18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329" name="Google Shape;329;p18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30" name="Google Shape;330;p18"/>
          <p:cNvCxnSpPr/>
          <p:nvPr/>
        </p:nvCxnSpPr>
        <p:spPr>
          <a:xfrm>
            <a:off x="894268" y="4153849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1" name="Google Shape;331;p18"/>
          <p:cNvCxnSpPr/>
          <p:nvPr/>
        </p:nvCxnSpPr>
        <p:spPr>
          <a:xfrm rot="10800000">
            <a:off x="3217051" y="3176038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32" name="Google Shape;332;p18"/>
          <p:cNvGrpSpPr/>
          <p:nvPr/>
        </p:nvGrpSpPr>
        <p:grpSpPr>
          <a:xfrm rot="-234836">
            <a:off x="897485" y="650818"/>
            <a:ext cx="2011157" cy="2570347"/>
            <a:chOff x="0" y="-38100"/>
            <a:chExt cx="859595" cy="1098600"/>
          </a:xfrm>
        </p:grpSpPr>
        <p:sp>
          <p:nvSpPr>
            <p:cNvPr id="333" name="Google Shape;333;p18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34" name="Google Shape;334;p18"/>
            <p:cNvSpPr txBox="1"/>
            <p:nvPr/>
          </p:nvSpPr>
          <p:spPr>
            <a:xfrm>
              <a:off x="0" y="-38100"/>
              <a:ext cx="859500" cy="109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5" name="Google Shape;335;p18"/>
          <p:cNvGrpSpPr/>
          <p:nvPr/>
        </p:nvGrpSpPr>
        <p:grpSpPr>
          <a:xfrm rot="-234836">
            <a:off x="970927" y="723541"/>
            <a:ext cx="1829897" cy="1922496"/>
            <a:chOff x="0" y="-38100"/>
            <a:chExt cx="782122" cy="821700"/>
          </a:xfrm>
        </p:grpSpPr>
        <p:sp>
          <p:nvSpPr>
            <p:cNvPr id="336" name="Google Shape;336;p18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37" name="Google Shape;337;p18"/>
            <p:cNvSpPr txBox="1"/>
            <p:nvPr/>
          </p:nvSpPr>
          <p:spPr>
            <a:xfrm>
              <a:off x="0" y="-38100"/>
              <a:ext cx="782100" cy="82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8" name="Google Shape;338;p18"/>
          <p:cNvSpPr/>
          <p:nvPr/>
        </p:nvSpPr>
        <p:spPr>
          <a:xfrm rot="-245137">
            <a:off x="1001490" y="836268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9339" l="0" r="0" t="-9349"/>
            </a:stretch>
          </a:blipFill>
          <a:ln>
            <a:noFill/>
          </a:ln>
        </p:spPr>
      </p:sp>
      <p:sp>
        <p:nvSpPr>
          <p:cNvPr id="339" name="Google Shape;339;p18"/>
          <p:cNvSpPr/>
          <p:nvPr/>
        </p:nvSpPr>
        <p:spPr>
          <a:xfrm rot="-232275">
            <a:off x="1456016" y="2720305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0" name="Google Shape;340;p18"/>
          <p:cNvSpPr/>
          <p:nvPr/>
        </p:nvSpPr>
        <p:spPr>
          <a:xfrm rot="-5615116">
            <a:off x="564574" y="630055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1"/>
                </a:lnTo>
                <a:lnTo>
                  <a:pt x="0" y="4876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1" name="Google Shape;341;p18"/>
          <p:cNvSpPr/>
          <p:nvPr/>
        </p:nvSpPr>
        <p:spPr>
          <a:xfrm rot="396560">
            <a:off x="4147014" y="1684679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8"/>
                </a:lnTo>
                <a:lnTo>
                  <a:pt x="0" y="20967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2" name="Google Shape;342;p18"/>
          <p:cNvSpPr/>
          <p:nvPr/>
        </p:nvSpPr>
        <p:spPr>
          <a:xfrm rot="806735">
            <a:off x="6327001" y="764534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6"/>
                </a:lnTo>
                <a:lnTo>
                  <a:pt x="0" y="10954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43" name="Google Shape;343;p18"/>
          <p:cNvGrpSpPr/>
          <p:nvPr/>
        </p:nvGrpSpPr>
        <p:grpSpPr>
          <a:xfrm rot="5400000">
            <a:off x="2360812" y="5037988"/>
            <a:ext cx="3052271" cy="6257487"/>
            <a:chOff x="-3810" y="0"/>
            <a:chExt cx="3259232" cy="6681780"/>
          </a:xfrm>
        </p:grpSpPr>
        <p:sp>
          <p:nvSpPr>
            <p:cNvPr id="344" name="Google Shape;344;p18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345" name="Google Shape;345;p18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6" name="Google Shape;346;p18"/>
          <p:cNvGrpSpPr/>
          <p:nvPr/>
        </p:nvGrpSpPr>
        <p:grpSpPr>
          <a:xfrm rot="-5400000">
            <a:off x="4106158" y="3862957"/>
            <a:ext cx="1312620" cy="4493562"/>
            <a:chOff x="-3810" y="0"/>
            <a:chExt cx="1401623" cy="4798251"/>
          </a:xfrm>
        </p:grpSpPr>
        <p:sp>
          <p:nvSpPr>
            <p:cNvPr id="347" name="Google Shape;347;p18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348" name="Google Shape;348;p18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49" name="Google Shape;349;p18"/>
          <p:cNvCxnSpPr/>
          <p:nvPr/>
        </p:nvCxnSpPr>
        <p:spPr>
          <a:xfrm>
            <a:off x="894268" y="8729175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0" name="Google Shape;350;p18"/>
          <p:cNvCxnSpPr/>
          <p:nvPr/>
        </p:nvCxnSpPr>
        <p:spPr>
          <a:xfrm rot="10800000">
            <a:off x="3217051" y="7751365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51" name="Google Shape;351;p18"/>
          <p:cNvGrpSpPr/>
          <p:nvPr/>
        </p:nvGrpSpPr>
        <p:grpSpPr>
          <a:xfrm rot="-234836">
            <a:off x="897485" y="5226145"/>
            <a:ext cx="2011157" cy="2570347"/>
            <a:chOff x="0" y="-38100"/>
            <a:chExt cx="859595" cy="1098600"/>
          </a:xfrm>
        </p:grpSpPr>
        <p:sp>
          <p:nvSpPr>
            <p:cNvPr id="352" name="Google Shape;352;p18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53" name="Google Shape;353;p18"/>
            <p:cNvSpPr txBox="1"/>
            <p:nvPr/>
          </p:nvSpPr>
          <p:spPr>
            <a:xfrm>
              <a:off x="0" y="-38100"/>
              <a:ext cx="859500" cy="109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54" name="Google Shape;354;p18"/>
          <p:cNvGrpSpPr/>
          <p:nvPr/>
        </p:nvGrpSpPr>
        <p:grpSpPr>
          <a:xfrm rot="-234836">
            <a:off x="970927" y="5298868"/>
            <a:ext cx="1829897" cy="1922496"/>
            <a:chOff x="0" y="-38100"/>
            <a:chExt cx="782122" cy="821700"/>
          </a:xfrm>
        </p:grpSpPr>
        <p:sp>
          <p:nvSpPr>
            <p:cNvPr id="355" name="Google Shape;355;p18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56" name="Google Shape;356;p18"/>
            <p:cNvSpPr txBox="1"/>
            <p:nvPr/>
          </p:nvSpPr>
          <p:spPr>
            <a:xfrm>
              <a:off x="0" y="-38100"/>
              <a:ext cx="782100" cy="82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7" name="Google Shape;357;p18"/>
          <p:cNvSpPr/>
          <p:nvPr/>
        </p:nvSpPr>
        <p:spPr>
          <a:xfrm rot="-245137">
            <a:off x="1001490" y="5411594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59936" l="-6909" r="-7129" t="-2828"/>
            </a:stretch>
          </a:blipFill>
          <a:ln>
            <a:noFill/>
          </a:ln>
        </p:spPr>
      </p:sp>
      <p:sp>
        <p:nvSpPr>
          <p:cNvPr id="358" name="Google Shape;358;p18"/>
          <p:cNvSpPr/>
          <p:nvPr/>
        </p:nvSpPr>
        <p:spPr>
          <a:xfrm rot="-232275">
            <a:off x="1456016" y="7295631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59" name="Google Shape;359;p18"/>
          <p:cNvSpPr/>
          <p:nvPr/>
        </p:nvSpPr>
        <p:spPr>
          <a:xfrm rot="-5615116">
            <a:off x="564574" y="5205381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2"/>
                </a:lnTo>
                <a:lnTo>
                  <a:pt x="0" y="4876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0" name="Google Shape;360;p18"/>
          <p:cNvSpPr/>
          <p:nvPr/>
        </p:nvSpPr>
        <p:spPr>
          <a:xfrm rot="396560">
            <a:off x="4147014" y="6260005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9"/>
                </a:lnTo>
                <a:lnTo>
                  <a:pt x="0" y="20967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1" name="Google Shape;361;p18"/>
          <p:cNvSpPr/>
          <p:nvPr/>
        </p:nvSpPr>
        <p:spPr>
          <a:xfrm rot="806735">
            <a:off x="6327001" y="5339860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7"/>
                </a:lnTo>
                <a:lnTo>
                  <a:pt x="0" y="10954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62" name="Google Shape;362;p18"/>
          <p:cNvSpPr txBox="1"/>
          <p:nvPr/>
        </p:nvSpPr>
        <p:spPr>
          <a:xfrm>
            <a:off x="2971229" y="5495960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HENDRIK</a:t>
            </a:r>
            <a:endParaRPr/>
          </a:p>
        </p:txBody>
      </p:sp>
      <p:sp>
        <p:nvSpPr>
          <p:cNvPr id="363" name="Google Shape;363;p18"/>
          <p:cNvSpPr txBox="1"/>
          <p:nvPr/>
        </p:nvSpPr>
        <p:spPr>
          <a:xfrm>
            <a:off x="4337571" y="6004374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THEYANOGUIN</a:t>
            </a:r>
            <a:endParaRPr/>
          </a:p>
        </p:txBody>
      </p:sp>
      <p:sp>
        <p:nvSpPr>
          <p:cNvPr id="364" name="Google Shape;364;p18"/>
          <p:cNvSpPr txBox="1"/>
          <p:nvPr/>
        </p:nvSpPr>
        <p:spPr>
          <a:xfrm rot="296357">
            <a:off x="4278809" y="6760459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c. 1692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65" name="Google Shape;365;p18"/>
          <p:cNvSpPr txBox="1"/>
          <p:nvPr/>
        </p:nvSpPr>
        <p:spPr>
          <a:xfrm rot="296649">
            <a:off x="4235953" y="6964921"/>
            <a:ext cx="2443592" cy="5540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Was a diplomat betwe</a:t>
            </a:r>
            <a:r>
              <a:rPr b="1" lang="en-US" sz="12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en the British and Iroquois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66" name="Google Shape;366;p18"/>
          <p:cNvSpPr txBox="1"/>
          <p:nvPr/>
        </p:nvSpPr>
        <p:spPr>
          <a:xfrm rot="296364">
            <a:off x="4236080" y="7631696"/>
            <a:ext cx="2379738" cy="5540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Represented 6 Nations of the </a:t>
            </a:r>
            <a:r>
              <a:rPr b="1" lang="en-US" sz="12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Iroquois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 Confederacy</a:t>
            </a:r>
            <a:endParaRPr b="1">
              <a:solidFill>
                <a:srgbClr val="E95C3D"/>
              </a:solidFill>
            </a:endParaRPr>
          </a:p>
        </p:txBody>
      </p:sp>
      <p:sp>
        <p:nvSpPr>
          <p:cNvPr id="367" name="Google Shape;367;p18"/>
          <p:cNvSpPr txBox="1"/>
          <p:nvPr/>
        </p:nvSpPr>
        <p:spPr>
          <a:xfrm>
            <a:off x="3340541" y="8401779"/>
            <a:ext cx="33363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“... look at the French, they are men; they are fortifying </a:t>
            </a: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everywhere…”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368" name="Google Shape;368;p18"/>
          <p:cNvSpPr txBox="1"/>
          <p:nvPr/>
        </p:nvSpPr>
        <p:spPr>
          <a:xfrm>
            <a:off x="913533" y="8824425"/>
            <a:ext cx="2325300" cy="8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might Theyanoguin’s leadership have shaped diplomacy long-term?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369" name="Google Shape;369;p18"/>
          <p:cNvSpPr txBox="1"/>
          <p:nvPr/>
        </p:nvSpPr>
        <p:spPr>
          <a:xfrm>
            <a:off x="891847" y="8026230"/>
            <a:ext cx="22212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What was the main message of his speech in Albany?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370" name="Google Shape;370;p18"/>
          <p:cNvSpPr txBox="1"/>
          <p:nvPr/>
        </p:nvSpPr>
        <p:spPr>
          <a:xfrm>
            <a:off x="2991135" y="955991"/>
            <a:ext cx="30861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9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WEETAMOO</a:t>
            </a:r>
            <a:endParaRPr/>
          </a:p>
        </p:txBody>
      </p:sp>
      <p:sp>
        <p:nvSpPr>
          <p:cNvPr id="371" name="Google Shape;371;p18"/>
          <p:cNvSpPr txBox="1"/>
          <p:nvPr/>
        </p:nvSpPr>
        <p:spPr>
          <a:xfrm rot="296357">
            <a:off x="4278809" y="2185132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c. 1635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72" name="Google Shape;372;p18"/>
          <p:cNvSpPr txBox="1"/>
          <p:nvPr/>
        </p:nvSpPr>
        <p:spPr>
          <a:xfrm rot="296597">
            <a:off x="4244001" y="2616289"/>
            <a:ext cx="2391796" cy="3694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Led warriors in </a:t>
            </a:r>
            <a:r>
              <a:rPr b="1" lang="en-US" sz="12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battle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73" name="Google Shape;373;p18"/>
          <p:cNvSpPr txBox="1"/>
          <p:nvPr/>
        </p:nvSpPr>
        <p:spPr>
          <a:xfrm rot="296590">
            <a:off x="4244072" y="3055664"/>
            <a:ext cx="2353554" cy="3694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H</a:t>
            </a:r>
            <a:r>
              <a:rPr b="1" lang="en-US" sz="12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ad 300 </a:t>
            </a:r>
            <a:r>
              <a:rPr b="1" lang="en-US" sz="12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warrior</a:t>
            </a:r>
            <a:r>
              <a:rPr b="1" lang="en-US" sz="12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 under her command.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74" name="Google Shape;374;p18"/>
          <p:cNvSpPr txBox="1"/>
          <p:nvPr/>
        </p:nvSpPr>
        <p:spPr>
          <a:xfrm>
            <a:off x="3340541" y="3826452"/>
            <a:ext cx="33363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“A severe and proud dame she [Weetamoo] was…”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375" name="Google Shape;375;p18"/>
          <p:cNvSpPr txBox="1"/>
          <p:nvPr/>
        </p:nvSpPr>
        <p:spPr>
          <a:xfrm>
            <a:off x="913533" y="4249099"/>
            <a:ext cx="2325300" cy="8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treatment after her death reveal about English attitudes?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376" name="Google Shape;376;p18"/>
          <p:cNvSpPr txBox="1"/>
          <p:nvPr/>
        </p:nvSpPr>
        <p:spPr>
          <a:xfrm>
            <a:off x="891850" y="3450900"/>
            <a:ext cx="23253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Weetamoo contribute to King Philip’s War?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377" name="Google Shape;377;p18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900">
                <a:latin typeface="Halant"/>
                <a:ea typeface="Halant"/>
                <a:cs typeface="Halant"/>
                <a:sym typeface="Halant"/>
              </a:rPr>
              <a:t>Colonial Identities Student Worksheet (Exemplar)</a:t>
            </a:r>
            <a:endParaRPr sz="19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378" name="Google Shape;378;p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1544" y="95006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18"/>
          <p:cNvSpPr txBox="1"/>
          <p:nvPr/>
        </p:nvSpPr>
        <p:spPr>
          <a:xfrm>
            <a:off x="5533766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80" name="Google Shape;380;p18"/>
          <p:cNvSpPr txBox="1"/>
          <p:nvPr/>
        </p:nvSpPr>
        <p:spPr>
          <a:xfrm>
            <a:off x="2966288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5" name="Google Shape;385;p19"/>
          <p:cNvGrpSpPr/>
          <p:nvPr/>
        </p:nvGrpSpPr>
        <p:grpSpPr>
          <a:xfrm rot="5400000">
            <a:off x="2360812" y="462662"/>
            <a:ext cx="3052271" cy="6257487"/>
            <a:chOff x="-3810" y="0"/>
            <a:chExt cx="3259232" cy="6681780"/>
          </a:xfrm>
        </p:grpSpPr>
        <p:sp>
          <p:nvSpPr>
            <p:cNvPr id="386" name="Google Shape;386;p19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387" name="Google Shape;387;p19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8" name="Google Shape;388;p19"/>
          <p:cNvGrpSpPr/>
          <p:nvPr/>
        </p:nvGrpSpPr>
        <p:grpSpPr>
          <a:xfrm rot="-5400000">
            <a:off x="4106158" y="-712370"/>
            <a:ext cx="1312620" cy="4493562"/>
            <a:chOff x="-3810" y="0"/>
            <a:chExt cx="1401623" cy="4798251"/>
          </a:xfrm>
        </p:grpSpPr>
        <p:sp>
          <p:nvSpPr>
            <p:cNvPr id="389" name="Google Shape;389;p19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390" name="Google Shape;390;p19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91" name="Google Shape;391;p19"/>
          <p:cNvCxnSpPr/>
          <p:nvPr/>
        </p:nvCxnSpPr>
        <p:spPr>
          <a:xfrm>
            <a:off x="894268" y="4153849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92" name="Google Shape;392;p19"/>
          <p:cNvCxnSpPr/>
          <p:nvPr/>
        </p:nvCxnSpPr>
        <p:spPr>
          <a:xfrm rot="10800000">
            <a:off x="3217051" y="3176038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93" name="Google Shape;393;p19"/>
          <p:cNvGrpSpPr/>
          <p:nvPr/>
        </p:nvGrpSpPr>
        <p:grpSpPr>
          <a:xfrm rot="-234836">
            <a:off x="897485" y="650818"/>
            <a:ext cx="2011157" cy="2570347"/>
            <a:chOff x="0" y="-38100"/>
            <a:chExt cx="859595" cy="1098600"/>
          </a:xfrm>
        </p:grpSpPr>
        <p:sp>
          <p:nvSpPr>
            <p:cNvPr id="394" name="Google Shape;394;p19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95" name="Google Shape;395;p19"/>
            <p:cNvSpPr txBox="1"/>
            <p:nvPr/>
          </p:nvSpPr>
          <p:spPr>
            <a:xfrm>
              <a:off x="0" y="-38100"/>
              <a:ext cx="859500" cy="109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6" name="Google Shape;396;p19"/>
          <p:cNvGrpSpPr/>
          <p:nvPr/>
        </p:nvGrpSpPr>
        <p:grpSpPr>
          <a:xfrm rot="-234836">
            <a:off x="970927" y="723541"/>
            <a:ext cx="1829897" cy="1922496"/>
            <a:chOff x="0" y="-38100"/>
            <a:chExt cx="782122" cy="821700"/>
          </a:xfrm>
        </p:grpSpPr>
        <p:sp>
          <p:nvSpPr>
            <p:cNvPr id="397" name="Google Shape;397;p19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98" name="Google Shape;398;p19"/>
            <p:cNvSpPr txBox="1"/>
            <p:nvPr/>
          </p:nvSpPr>
          <p:spPr>
            <a:xfrm>
              <a:off x="0" y="-38100"/>
              <a:ext cx="782100" cy="82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9" name="Google Shape;399;p19"/>
          <p:cNvSpPr/>
          <p:nvPr/>
        </p:nvSpPr>
        <p:spPr>
          <a:xfrm rot="-245137">
            <a:off x="1001490" y="836268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53508" l="-30488" r="-27459" t="-33957"/>
            </a:stretch>
          </a:blipFill>
          <a:ln>
            <a:noFill/>
          </a:ln>
        </p:spPr>
      </p:sp>
      <p:sp>
        <p:nvSpPr>
          <p:cNvPr id="400" name="Google Shape;400;p19"/>
          <p:cNvSpPr/>
          <p:nvPr/>
        </p:nvSpPr>
        <p:spPr>
          <a:xfrm rot="-232275">
            <a:off x="1456016" y="2720305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01" name="Google Shape;401;p19"/>
          <p:cNvSpPr/>
          <p:nvPr/>
        </p:nvSpPr>
        <p:spPr>
          <a:xfrm rot="-5615116">
            <a:off x="564574" y="630055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1"/>
                </a:lnTo>
                <a:lnTo>
                  <a:pt x="0" y="4876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02" name="Google Shape;402;p19"/>
          <p:cNvSpPr/>
          <p:nvPr/>
        </p:nvSpPr>
        <p:spPr>
          <a:xfrm rot="396560">
            <a:off x="4147014" y="1684679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8"/>
                </a:lnTo>
                <a:lnTo>
                  <a:pt x="0" y="20967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03" name="Google Shape;403;p19"/>
          <p:cNvSpPr/>
          <p:nvPr/>
        </p:nvSpPr>
        <p:spPr>
          <a:xfrm rot="806735">
            <a:off x="6327001" y="764534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6"/>
                </a:lnTo>
                <a:lnTo>
                  <a:pt x="0" y="10954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04" name="Google Shape;404;p19"/>
          <p:cNvGrpSpPr/>
          <p:nvPr/>
        </p:nvGrpSpPr>
        <p:grpSpPr>
          <a:xfrm rot="5400000">
            <a:off x="2360812" y="5037988"/>
            <a:ext cx="3052271" cy="6257487"/>
            <a:chOff x="-3810" y="0"/>
            <a:chExt cx="3259232" cy="6681780"/>
          </a:xfrm>
        </p:grpSpPr>
        <p:sp>
          <p:nvSpPr>
            <p:cNvPr id="405" name="Google Shape;405;p19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406" name="Google Shape;406;p19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07" name="Google Shape;407;p19"/>
          <p:cNvGrpSpPr/>
          <p:nvPr/>
        </p:nvGrpSpPr>
        <p:grpSpPr>
          <a:xfrm rot="-5400000">
            <a:off x="4106158" y="3862957"/>
            <a:ext cx="1312620" cy="4493562"/>
            <a:chOff x="-3810" y="0"/>
            <a:chExt cx="1401623" cy="4798251"/>
          </a:xfrm>
        </p:grpSpPr>
        <p:sp>
          <p:nvSpPr>
            <p:cNvPr id="408" name="Google Shape;408;p19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409" name="Google Shape;409;p19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410" name="Google Shape;410;p19"/>
          <p:cNvCxnSpPr/>
          <p:nvPr/>
        </p:nvCxnSpPr>
        <p:spPr>
          <a:xfrm>
            <a:off x="894268" y="8729175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1" name="Google Shape;411;p19"/>
          <p:cNvCxnSpPr/>
          <p:nvPr/>
        </p:nvCxnSpPr>
        <p:spPr>
          <a:xfrm rot="10800000">
            <a:off x="3217051" y="7751365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12" name="Google Shape;412;p19"/>
          <p:cNvGrpSpPr/>
          <p:nvPr/>
        </p:nvGrpSpPr>
        <p:grpSpPr>
          <a:xfrm rot="-234836">
            <a:off x="897485" y="5226145"/>
            <a:ext cx="2011157" cy="2570347"/>
            <a:chOff x="0" y="-38100"/>
            <a:chExt cx="859595" cy="1098600"/>
          </a:xfrm>
        </p:grpSpPr>
        <p:sp>
          <p:nvSpPr>
            <p:cNvPr id="413" name="Google Shape;413;p19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14" name="Google Shape;414;p19"/>
            <p:cNvSpPr txBox="1"/>
            <p:nvPr/>
          </p:nvSpPr>
          <p:spPr>
            <a:xfrm>
              <a:off x="0" y="-38100"/>
              <a:ext cx="859500" cy="109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5" name="Google Shape;415;p19"/>
          <p:cNvGrpSpPr/>
          <p:nvPr/>
        </p:nvGrpSpPr>
        <p:grpSpPr>
          <a:xfrm rot="-234836">
            <a:off x="970927" y="5298868"/>
            <a:ext cx="1829897" cy="1922496"/>
            <a:chOff x="0" y="-38100"/>
            <a:chExt cx="782122" cy="821700"/>
          </a:xfrm>
        </p:grpSpPr>
        <p:sp>
          <p:nvSpPr>
            <p:cNvPr id="416" name="Google Shape;416;p19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17" name="Google Shape;417;p19"/>
            <p:cNvSpPr txBox="1"/>
            <p:nvPr/>
          </p:nvSpPr>
          <p:spPr>
            <a:xfrm>
              <a:off x="0" y="-38100"/>
              <a:ext cx="782100" cy="82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8" name="Google Shape;418;p19"/>
          <p:cNvSpPr/>
          <p:nvPr/>
        </p:nvSpPr>
        <p:spPr>
          <a:xfrm rot="-245137">
            <a:off x="1001490" y="5411594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19" name="Google Shape;419;p19"/>
          <p:cNvSpPr/>
          <p:nvPr/>
        </p:nvSpPr>
        <p:spPr>
          <a:xfrm rot="-232275">
            <a:off x="1456016" y="7295631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0" name="Google Shape;420;p19"/>
          <p:cNvSpPr/>
          <p:nvPr/>
        </p:nvSpPr>
        <p:spPr>
          <a:xfrm rot="-5615116">
            <a:off x="564574" y="5205381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2"/>
                </a:lnTo>
                <a:lnTo>
                  <a:pt x="0" y="4876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1" name="Google Shape;421;p19"/>
          <p:cNvSpPr/>
          <p:nvPr/>
        </p:nvSpPr>
        <p:spPr>
          <a:xfrm rot="396560">
            <a:off x="4147014" y="6260005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9"/>
                </a:lnTo>
                <a:lnTo>
                  <a:pt x="0" y="20967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2" name="Google Shape;422;p19"/>
          <p:cNvSpPr/>
          <p:nvPr/>
        </p:nvSpPr>
        <p:spPr>
          <a:xfrm rot="806735">
            <a:off x="6327001" y="5339860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7"/>
                </a:lnTo>
                <a:lnTo>
                  <a:pt x="0" y="10954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3" name="Google Shape;423;p19"/>
          <p:cNvSpPr txBox="1"/>
          <p:nvPr/>
        </p:nvSpPr>
        <p:spPr>
          <a:xfrm>
            <a:off x="2971229" y="5495960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ANNE</a:t>
            </a:r>
            <a:endParaRPr/>
          </a:p>
        </p:txBody>
      </p:sp>
      <p:sp>
        <p:nvSpPr>
          <p:cNvPr id="424" name="Google Shape;424;p19"/>
          <p:cNvSpPr txBox="1"/>
          <p:nvPr/>
        </p:nvSpPr>
        <p:spPr>
          <a:xfrm>
            <a:off x="4337571" y="6004374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HUTCHINSON</a:t>
            </a:r>
            <a:endParaRPr/>
          </a:p>
        </p:txBody>
      </p:sp>
      <p:sp>
        <p:nvSpPr>
          <p:cNvPr id="425" name="Google Shape;425;p19"/>
          <p:cNvSpPr txBox="1"/>
          <p:nvPr/>
        </p:nvSpPr>
        <p:spPr>
          <a:xfrm rot="296357">
            <a:off x="4278809" y="6760459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1591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26" name="Google Shape;426;p19"/>
          <p:cNvSpPr txBox="1"/>
          <p:nvPr/>
        </p:nvSpPr>
        <p:spPr>
          <a:xfrm rot="296624">
            <a:off x="4235973" y="7040671"/>
            <a:ext cx="2433353" cy="5540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She was pu</a:t>
            </a:r>
            <a:r>
              <a:rPr b="1" lang="en-US" sz="12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nished for expressing religious views.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27" name="Google Shape;427;p19"/>
          <p:cNvSpPr txBox="1"/>
          <p:nvPr/>
        </p:nvSpPr>
        <p:spPr>
          <a:xfrm rot="296449">
            <a:off x="4244048" y="7631589"/>
            <a:ext cx="2368601" cy="3694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She was exiled in 1638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28" name="Google Shape;428;p19"/>
          <p:cNvSpPr txBox="1"/>
          <p:nvPr/>
        </p:nvSpPr>
        <p:spPr>
          <a:xfrm>
            <a:off x="3340541" y="8401779"/>
            <a:ext cx="3336300" cy="9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“It is lawful for me to do so, as it is all your practices, and can you find a warrant for yourself and condemn me for the same thing?”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29" name="Google Shape;429;p19"/>
          <p:cNvSpPr txBox="1"/>
          <p:nvPr/>
        </p:nvSpPr>
        <p:spPr>
          <a:xfrm>
            <a:off x="913533" y="8900625"/>
            <a:ext cx="23253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her trial reflect Puritan views on gender and </a:t>
            </a: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religion</a:t>
            </a: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?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30" name="Google Shape;430;p19"/>
          <p:cNvSpPr txBox="1"/>
          <p:nvPr/>
        </p:nvSpPr>
        <p:spPr>
          <a:xfrm>
            <a:off x="891847" y="8026230"/>
            <a:ext cx="22212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Why was Anne Hutchinson put on trial?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31" name="Google Shape;431;p19"/>
          <p:cNvSpPr txBox="1"/>
          <p:nvPr/>
        </p:nvSpPr>
        <p:spPr>
          <a:xfrm rot="296357">
            <a:off x="4278809" y="2185132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c. 1745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32" name="Google Shape;432;p19"/>
          <p:cNvSpPr txBox="1"/>
          <p:nvPr/>
        </p:nvSpPr>
        <p:spPr>
          <a:xfrm rot="296687">
            <a:off x="4236114" y="2462046"/>
            <a:ext cx="2356269" cy="5540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He </a:t>
            </a:r>
            <a:r>
              <a:rPr b="1" lang="en-US" sz="12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fought for abolition after purchasing his freedom from slavery.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33" name="Google Shape;433;p19"/>
          <p:cNvSpPr txBox="1"/>
          <p:nvPr/>
        </p:nvSpPr>
        <p:spPr>
          <a:xfrm rot="296400">
            <a:off x="4236034" y="3057421"/>
            <a:ext cx="2403829" cy="5540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His autobiography was published in 1789.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34" name="Google Shape;434;p19"/>
          <p:cNvSpPr txBox="1"/>
          <p:nvPr/>
        </p:nvSpPr>
        <p:spPr>
          <a:xfrm>
            <a:off x="3340541" y="3826452"/>
            <a:ext cx="3336300" cy="8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“I sailed to several parts of the world… acquiring knowledge of many things which I had never before seen.”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35" name="Google Shape;435;p19"/>
          <p:cNvSpPr txBox="1"/>
          <p:nvPr/>
        </p:nvSpPr>
        <p:spPr>
          <a:xfrm>
            <a:off x="913533" y="4325299"/>
            <a:ext cx="23253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Equiano’s life challenge European beliefs?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36" name="Google Shape;436;p19"/>
          <p:cNvSpPr txBox="1"/>
          <p:nvPr/>
        </p:nvSpPr>
        <p:spPr>
          <a:xfrm>
            <a:off x="891847" y="3450904"/>
            <a:ext cx="22212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Why was Equiano’s autobiography important?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37" name="Google Shape;437;p19"/>
          <p:cNvSpPr txBox="1"/>
          <p:nvPr/>
        </p:nvSpPr>
        <p:spPr>
          <a:xfrm>
            <a:off x="2971229" y="920092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OLAUDAH</a:t>
            </a:r>
            <a:endParaRPr/>
          </a:p>
        </p:txBody>
      </p:sp>
      <p:sp>
        <p:nvSpPr>
          <p:cNvPr id="438" name="Google Shape;438;p19"/>
          <p:cNvSpPr txBox="1"/>
          <p:nvPr/>
        </p:nvSpPr>
        <p:spPr>
          <a:xfrm>
            <a:off x="4337571" y="1428506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EQUIANO</a:t>
            </a:r>
            <a:endParaRPr/>
          </a:p>
        </p:txBody>
      </p:sp>
      <p:sp>
        <p:nvSpPr>
          <p:cNvPr id="439" name="Google Shape;439;p19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900">
                <a:latin typeface="Halant"/>
                <a:ea typeface="Halant"/>
                <a:cs typeface="Halant"/>
                <a:sym typeface="Halant"/>
              </a:rPr>
              <a:t>Colonial Identities Student Worksheet (Exemplar)</a:t>
            </a:r>
            <a:endParaRPr sz="19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440" name="Google Shape;440;p1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1544" y="95006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19"/>
          <p:cNvSpPr txBox="1"/>
          <p:nvPr/>
        </p:nvSpPr>
        <p:spPr>
          <a:xfrm>
            <a:off x="5533766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42" name="Google Shape;442;p19"/>
          <p:cNvSpPr txBox="1"/>
          <p:nvPr/>
        </p:nvSpPr>
        <p:spPr>
          <a:xfrm>
            <a:off x="2966288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7" name="Google Shape;447;p20"/>
          <p:cNvGrpSpPr/>
          <p:nvPr/>
        </p:nvGrpSpPr>
        <p:grpSpPr>
          <a:xfrm rot="5400000">
            <a:off x="2360812" y="386462"/>
            <a:ext cx="3052271" cy="6257487"/>
            <a:chOff x="-3810" y="0"/>
            <a:chExt cx="3259232" cy="6681780"/>
          </a:xfrm>
        </p:grpSpPr>
        <p:sp>
          <p:nvSpPr>
            <p:cNvPr id="448" name="Google Shape;448;p20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449" name="Google Shape;449;p20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0" name="Google Shape;450;p20"/>
          <p:cNvGrpSpPr/>
          <p:nvPr/>
        </p:nvGrpSpPr>
        <p:grpSpPr>
          <a:xfrm rot="-5400000">
            <a:off x="4106158" y="-788570"/>
            <a:ext cx="1312620" cy="4493562"/>
            <a:chOff x="-3810" y="0"/>
            <a:chExt cx="1401623" cy="4798251"/>
          </a:xfrm>
        </p:grpSpPr>
        <p:sp>
          <p:nvSpPr>
            <p:cNvPr id="451" name="Google Shape;451;p20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452" name="Google Shape;452;p20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453" name="Google Shape;453;p20"/>
          <p:cNvCxnSpPr/>
          <p:nvPr/>
        </p:nvCxnSpPr>
        <p:spPr>
          <a:xfrm>
            <a:off x="894268" y="4077649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54" name="Google Shape;454;p20"/>
          <p:cNvCxnSpPr/>
          <p:nvPr/>
        </p:nvCxnSpPr>
        <p:spPr>
          <a:xfrm rot="10800000">
            <a:off x="3217051" y="3099838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55" name="Google Shape;455;p20"/>
          <p:cNvGrpSpPr/>
          <p:nvPr/>
        </p:nvGrpSpPr>
        <p:grpSpPr>
          <a:xfrm rot="-234836">
            <a:off x="897485" y="574618"/>
            <a:ext cx="2011157" cy="2570347"/>
            <a:chOff x="0" y="-38100"/>
            <a:chExt cx="859595" cy="1098600"/>
          </a:xfrm>
        </p:grpSpPr>
        <p:sp>
          <p:nvSpPr>
            <p:cNvPr id="456" name="Google Shape;456;p20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57" name="Google Shape;457;p20"/>
            <p:cNvSpPr txBox="1"/>
            <p:nvPr/>
          </p:nvSpPr>
          <p:spPr>
            <a:xfrm>
              <a:off x="0" y="-38100"/>
              <a:ext cx="859500" cy="109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58" name="Google Shape;458;p20"/>
          <p:cNvGrpSpPr/>
          <p:nvPr/>
        </p:nvGrpSpPr>
        <p:grpSpPr>
          <a:xfrm rot="-234836">
            <a:off x="970927" y="647341"/>
            <a:ext cx="1829897" cy="1922496"/>
            <a:chOff x="0" y="-38100"/>
            <a:chExt cx="782122" cy="821700"/>
          </a:xfrm>
        </p:grpSpPr>
        <p:sp>
          <p:nvSpPr>
            <p:cNvPr id="459" name="Google Shape;459;p20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60" name="Google Shape;460;p20"/>
            <p:cNvSpPr txBox="1"/>
            <p:nvPr/>
          </p:nvSpPr>
          <p:spPr>
            <a:xfrm>
              <a:off x="0" y="-38100"/>
              <a:ext cx="782100" cy="82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1" name="Google Shape;461;p20"/>
          <p:cNvSpPr/>
          <p:nvPr/>
        </p:nvSpPr>
        <p:spPr>
          <a:xfrm rot="-245137">
            <a:off x="1001490" y="760068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30759" l="0" r="0" t="-5759"/>
            </a:stretch>
          </a:blipFill>
          <a:ln>
            <a:noFill/>
          </a:ln>
        </p:spPr>
      </p:sp>
      <p:sp>
        <p:nvSpPr>
          <p:cNvPr id="462" name="Google Shape;462;p20"/>
          <p:cNvSpPr/>
          <p:nvPr/>
        </p:nvSpPr>
        <p:spPr>
          <a:xfrm rot="-232275">
            <a:off x="1456016" y="2644105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3" name="Google Shape;463;p20"/>
          <p:cNvSpPr/>
          <p:nvPr/>
        </p:nvSpPr>
        <p:spPr>
          <a:xfrm rot="-5615116">
            <a:off x="564574" y="553855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1"/>
                </a:lnTo>
                <a:lnTo>
                  <a:pt x="0" y="4876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4" name="Google Shape;464;p20"/>
          <p:cNvSpPr/>
          <p:nvPr/>
        </p:nvSpPr>
        <p:spPr>
          <a:xfrm rot="396560">
            <a:off x="4147014" y="1608479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8"/>
                </a:lnTo>
                <a:lnTo>
                  <a:pt x="0" y="20967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5" name="Google Shape;465;p20"/>
          <p:cNvSpPr/>
          <p:nvPr/>
        </p:nvSpPr>
        <p:spPr>
          <a:xfrm rot="806735">
            <a:off x="6327001" y="688334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6"/>
                </a:lnTo>
                <a:lnTo>
                  <a:pt x="0" y="10954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66" name="Google Shape;466;p20"/>
          <p:cNvGrpSpPr/>
          <p:nvPr/>
        </p:nvGrpSpPr>
        <p:grpSpPr>
          <a:xfrm rot="5400000">
            <a:off x="2360812" y="5037988"/>
            <a:ext cx="3052271" cy="6257487"/>
            <a:chOff x="-3810" y="0"/>
            <a:chExt cx="3259232" cy="6681780"/>
          </a:xfrm>
        </p:grpSpPr>
        <p:sp>
          <p:nvSpPr>
            <p:cNvPr id="467" name="Google Shape;467;p20"/>
            <p:cNvSpPr/>
            <p:nvPr/>
          </p:nvSpPr>
          <p:spPr>
            <a:xfrm>
              <a:off x="10160" y="16510"/>
              <a:ext cx="3230022" cy="6655110"/>
            </a:xfrm>
            <a:custGeom>
              <a:rect b="b" l="l" r="r" t="t"/>
              <a:pathLst>
                <a:path extrusionOk="0" h="6655110" w="3230022">
                  <a:moveTo>
                    <a:pt x="3230022" y="6655110"/>
                  </a:moveTo>
                  <a:lnTo>
                    <a:pt x="0" y="6647490"/>
                  </a:lnTo>
                  <a:lnTo>
                    <a:pt x="0" y="2321393"/>
                  </a:lnTo>
                  <a:lnTo>
                    <a:pt x="17780" y="19050"/>
                  </a:lnTo>
                  <a:lnTo>
                    <a:pt x="1608580" y="0"/>
                  </a:lnTo>
                  <a:lnTo>
                    <a:pt x="3210972" y="50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468" name="Google Shape;468;p20"/>
            <p:cNvSpPr/>
            <p:nvPr/>
          </p:nvSpPr>
          <p:spPr>
            <a:xfrm>
              <a:off x="-3810" y="0"/>
              <a:ext cx="3259232" cy="6681780"/>
            </a:xfrm>
            <a:custGeom>
              <a:rect b="b" l="l" r="r" t="t"/>
              <a:pathLst>
                <a:path extrusionOk="0" h="6681780" w="3259232">
                  <a:moveTo>
                    <a:pt x="3224942" y="21590"/>
                  </a:moveTo>
                  <a:cubicBezTo>
                    <a:pt x="3226212" y="34290"/>
                    <a:pt x="3226212" y="44450"/>
                    <a:pt x="3227482" y="54610"/>
                  </a:cubicBezTo>
                  <a:cubicBezTo>
                    <a:pt x="3230022" y="165778"/>
                    <a:pt x="3231292" y="312685"/>
                    <a:pt x="3233832" y="454345"/>
                  </a:cubicBezTo>
                  <a:cubicBezTo>
                    <a:pt x="3233832" y="658966"/>
                    <a:pt x="3246532" y="4693662"/>
                    <a:pt x="3252882" y="4898282"/>
                  </a:cubicBezTo>
                  <a:cubicBezTo>
                    <a:pt x="3259232" y="5207836"/>
                    <a:pt x="3255422" y="5522637"/>
                    <a:pt x="3255422" y="5832191"/>
                  </a:cubicBezTo>
                  <a:cubicBezTo>
                    <a:pt x="3255422" y="6105018"/>
                    <a:pt x="3256692" y="6356858"/>
                    <a:pt x="3257962" y="6620820"/>
                  </a:cubicBezTo>
                  <a:cubicBezTo>
                    <a:pt x="3257962" y="6642410"/>
                    <a:pt x="3257962" y="6656380"/>
                    <a:pt x="3257962" y="6680510"/>
                  </a:cubicBezTo>
                  <a:cubicBezTo>
                    <a:pt x="3235102" y="6680510"/>
                    <a:pt x="3214782" y="6681780"/>
                    <a:pt x="3189452" y="6680510"/>
                  </a:cubicBezTo>
                  <a:cubicBezTo>
                    <a:pt x="3027272" y="6675430"/>
                    <a:pt x="2862598" y="6681780"/>
                    <a:pt x="2700418" y="6676700"/>
                  </a:cubicBezTo>
                  <a:cubicBezTo>
                    <a:pt x="2603111" y="6672890"/>
                    <a:pt x="2508298" y="6675430"/>
                    <a:pt x="2410991" y="6672890"/>
                  </a:cubicBezTo>
                  <a:cubicBezTo>
                    <a:pt x="2366080" y="6671620"/>
                    <a:pt x="2321169" y="6670350"/>
                    <a:pt x="2276257" y="6669080"/>
                  </a:cubicBezTo>
                  <a:cubicBezTo>
                    <a:pt x="2248812" y="6669080"/>
                    <a:pt x="2223861" y="6670350"/>
                    <a:pt x="2196415" y="6670350"/>
                  </a:cubicBezTo>
                  <a:cubicBezTo>
                    <a:pt x="2126553" y="6669080"/>
                    <a:pt x="1934433" y="6670350"/>
                    <a:pt x="1864571" y="6669080"/>
                  </a:cubicBezTo>
                  <a:cubicBezTo>
                    <a:pt x="1814670" y="6667810"/>
                    <a:pt x="816644" y="6676700"/>
                    <a:pt x="766742" y="6675430"/>
                  </a:cubicBezTo>
                  <a:cubicBezTo>
                    <a:pt x="754267" y="6675430"/>
                    <a:pt x="739297" y="6676700"/>
                    <a:pt x="726821" y="6676700"/>
                  </a:cubicBezTo>
                  <a:cubicBezTo>
                    <a:pt x="696880" y="6676700"/>
                    <a:pt x="669435" y="6677970"/>
                    <a:pt x="639494" y="6677970"/>
                  </a:cubicBezTo>
                  <a:cubicBezTo>
                    <a:pt x="564642" y="6677970"/>
                    <a:pt x="492285" y="6676700"/>
                    <a:pt x="417433" y="6675430"/>
                  </a:cubicBezTo>
                  <a:cubicBezTo>
                    <a:pt x="372522" y="6674160"/>
                    <a:pt x="327611" y="6672890"/>
                    <a:pt x="285194" y="6671620"/>
                  </a:cubicBezTo>
                  <a:cubicBezTo>
                    <a:pt x="205352" y="6670350"/>
                    <a:pt x="125510" y="6669080"/>
                    <a:pt x="48260" y="6669080"/>
                  </a:cubicBezTo>
                  <a:cubicBezTo>
                    <a:pt x="38100" y="6669080"/>
                    <a:pt x="29210" y="6669080"/>
                    <a:pt x="19050" y="6667810"/>
                  </a:cubicBezTo>
                  <a:cubicBezTo>
                    <a:pt x="10160" y="6666540"/>
                    <a:pt x="5080" y="6660190"/>
                    <a:pt x="7620" y="6651300"/>
                  </a:cubicBezTo>
                  <a:cubicBezTo>
                    <a:pt x="16510" y="6619193"/>
                    <a:pt x="12700" y="6488026"/>
                    <a:pt x="11430" y="6351612"/>
                  </a:cubicBezTo>
                  <a:cubicBezTo>
                    <a:pt x="10160" y="6073538"/>
                    <a:pt x="6350" y="5800710"/>
                    <a:pt x="7620" y="5522637"/>
                  </a:cubicBezTo>
                  <a:cubicBezTo>
                    <a:pt x="5080" y="5176356"/>
                    <a:pt x="0" y="889819"/>
                    <a:pt x="7620" y="538292"/>
                  </a:cubicBezTo>
                  <a:cubicBezTo>
                    <a:pt x="8890" y="470085"/>
                    <a:pt x="7620" y="396632"/>
                    <a:pt x="8890" y="328425"/>
                  </a:cubicBezTo>
                  <a:cubicBezTo>
                    <a:pt x="10160" y="218245"/>
                    <a:pt x="12700" y="97571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63134" y="30480"/>
                    <a:pt x="103055" y="29210"/>
                  </a:cubicBezTo>
                  <a:cubicBezTo>
                    <a:pt x="170421" y="25400"/>
                    <a:pt x="237788" y="22860"/>
                    <a:pt x="307650" y="20320"/>
                  </a:cubicBezTo>
                  <a:cubicBezTo>
                    <a:pt x="355056" y="17780"/>
                    <a:pt x="402463" y="16510"/>
                    <a:pt x="447374" y="13970"/>
                  </a:cubicBezTo>
                  <a:cubicBezTo>
                    <a:pt x="492285" y="11430"/>
                    <a:pt x="539691" y="8890"/>
                    <a:pt x="584602" y="8890"/>
                  </a:cubicBezTo>
                  <a:cubicBezTo>
                    <a:pt x="634504" y="7620"/>
                    <a:pt x="684405" y="10160"/>
                    <a:pt x="734306" y="8890"/>
                  </a:cubicBezTo>
                  <a:cubicBezTo>
                    <a:pt x="796683" y="8890"/>
                    <a:pt x="1926948" y="6350"/>
                    <a:pt x="1989325" y="5080"/>
                  </a:cubicBezTo>
                  <a:cubicBezTo>
                    <a:pt x="2049206" y="3810"/>
                    <a:pt x="2109088" y="2540"/>
                    <a:pt x="2171465" y="2540"/>
                  </a:cubicBezTo>
                  <a:cubicBezTo>
                    <a:pt x="2273762" y="1270"/>
                    <a:pt x="2373565" y="0"/>
                    <a:pt x="2475863" y="0"/>
                  </a:cubicBezTo>
                  <a:cubicBezTo>
                    <a:pt x="2518279" y="0"/>
                    <a:pt x="2563190" y="2540"/>
                    <a:pt x="2605606" y="2540"/>
                  </a:cubicBezTo>
                  <a:cubicBezTo>
                    <a:pt x="2722874" y="3810"/>
                    <a:pt x="2842637" y="5080"/>
                    <a:pt x="2959905" y="7620"/>
                  </a:cubicBezTo>
                  <a:cubicBezTo>
                    <a:pt x="3022282" y="8890"/>
                    <a:pt x="3084659" y="12700"/>
                    <a:pt x="3147035" y="16510"/>
                  </a:cubicBezTo>
                  <a:cubicBezTo>
                    <a:pt x="3162006" y="16510"/>
                    <a:pt x="3176976" y="16510"/>
                    <a:pt x="3189452" y="16510"/>
                  </a:cubicBezTo>
                  <a:cubicBezTo>
                    <a:pt x="3205892" y="17780"/>
                    <a:pt x="3214782" y="20320"/>
                    <a:pt x="3224942" y="21590"/>
                  </a:cubicBezTo>
                  <a:close/>
                  <a:moveTo>
                    <a:pt x="3235102" y="6664000"/>
                  </a:moveTo>
                  <a:cubicBezTo>
                    <a:pt x="3236372" y="6647490"/>
                    <a:pt x="3237642" y="6634790"/>
                    <a:pt x="3237642" y="6622090"/>
                  </a:cubicBezTo>
                  <a:cubicBezTo>
                    <a:pt x="3236372" y="6330625"/>
                    <a:pt x="3235102" y="6052551"/>
                    <a:pt x="3235102" y="5753491"/>
                  </a:cubicBezTo>
                  <a:cubicBezTo>
                    <a:pt x="3235102" y="5617077"/>
                    <a:pt x="3237642" y="5480664"/>
                    <a:pt x="3236372" y="5344249"/>
                  </a:cubicBezTo>
                  <a:cubicBezTo>
                    <a:pt x="3236372" y="5218329"/>
                    <a:pt x="3235102" y="5087162"/>
                    <a:pt x="3233832" y="4961242"/>
                  </a:cubicBezTo>
                  <a:cubicBezTo>
                    <a:pt x="3228752" y="4767115"/>
                    <a:pt x="3217322" y="748159"/>
                    <a:pt x="3217322" y="554032"/>
                  </a:cubicBezTo>
                  <a:cubicBezTo>
                    <a:pt x="3214782" y="391385"/>
                    <a:pt x="3212242" y="223491"/>
                    <a:pt x="3209702" y="63500"/>
                  </a:cubicBezTo>
                  <a:cubicBezTo>
                    <a:pt x="3208432" y="44450"/>
                    <a:pt x="3207162" y="43180"/>
                    <a:pt x="3181966" y="41910"/>
                  </a:cubicBezTo>
                  <a:cubicBezTo>
                    <a:pt x="3174481" y="41910"/>
                    <a:pt x="3169491" y="41910"/>
                    <a:pt x="3162006" y="40640"/>
                  </a:cubicBezTo>
                  <a:cubicBezTo>
                    <a:pt x="3099629" y="36830"/>
                    <a:pt x="3034757" y="31750"/>
                    <a:pt x="2972381" y="30480"/>
                  </a:cubicBezTo>
                  <a:cubicBezTo>
                    <a:pt x="2820182" y="26670"/>
                    <a:pt x="2665488" y="25400"/>
                    <a:pt x="2513289" y="22860"/>
                  </a:cubicBezTo>
                  <a:cubicBezTo>
                    <a:pt x="2490833" y="22860"/>
                    <a:pt x="2465882" y="22860"/>
                    <a:pt x="2443427" y="22860"/>
                  </a:cubicBezTo>
                  <a:cubicBezTo>
                    <a:pt x="2406001" y="22860"/>
                    <a:pt x="2368575" y="22860"/>
                    <a:pt x="2333644" y="22860"/>
                  </a:cubicBezTo>
                  <a:cubicBezTo>
                    <a:pt x="2253802" y="22860"/>
                    <a:pt x="2173960" y="22860"/>
                    <a:pt x="2096612" y="24130"/>
                  </a:cubicBezTo>
                  <a:cubicBezTo>
                    <a:pt x="2029246" y="25400"/>
                    <a:pt x="893991" y="29210"/>
                    <a:pt x="826624" y="29210"/>
                  </a:cubicBezTo>
                  <a:cubicBezTo>
                    <a:pt x="716841" y="29210"/>
                    <a:pt x="607058" y="26670"/>
                    <a:pt x="497275" y="33020"/>
                  </a:cubicBezTo>
                  <a:cubicBezTo>
                    <a:pt x="439889" y="36830"/>
                    <a:pt x="384997" y="36830"/>
                    <a:pt x="330106" y="38100"/>
                  </a:cubicBezTo>
                  <a:cubicBezTo>
                    <a:pt x="235293" y="41910"/>
                    <a:pt x="140481" y="45720"/>
                    <a:pt x="49530" y="50800"/>
                  </a:cubicBezTo>
                  <a:cubicBezTo>
                    <a:pt x="36830" y="50800"/>
                    <a:pt x="34290" y="53340"/>
                    <a:pt x="33020" y="81831"/>
                  </a:cubicBezTo>
                  <a:cubicBezTo>
                    <a:pt x="31750" y="176271"/>
                    <a:pt x="31750" y="270711"/>
                    <a:pt x="30480" y="365152"/>
                  </a:cubicBezTo>
                  <a:cubicBezTo>
                    <a:pt x="29210" y="522552"/>
                    <a:pt x="26670" y="674706"/>
                    <a:pt x="25400" y="832106"/>
                  </a:cubicBezTo>
                  <a:cubicBezTo>
                    <a:pt x="20320" y="1000000"/>
                    <a:pt x="26670" y="5102902"/>
                    <a:pt x="29210" y="5270796"/>
                  </a:cubicBezTo>
                  <a:cubicBezTo>
                    <a:pt x="29210" y="5449183"/>
                    <a:pt x="29210" y="5632817"/>
                    <a:pt x="30480" y="5811204"/>
                  </a:cubicBezTo>
                  <a:cubicBezTo>
                    <a:pt x="30480" y="5942371"/>
                    <a:pt x="33020" y="6073538"/>
                    <a:pt x="33020" y="6204705"/>
                  </a:cubicBezTo>
                  <a:cubicBezTo>
                    <a:pt x="33020" y="6346365"/>
                    <a:pt x="33020" y="6488026"/>
                    <a:pt x="31750" y="6622090"/>
                  </a:cubicBezTo>
                  <a:cubicBezTo>
                    <a:pt x="31750" y="6625900"/>
                    <a:pt x="31750" y="6628440"/>
                    <a:pt x="31750" y="6632250"/>
                  </a:cubicBezTo>
                  <a:cubicBezTo>
                    <a:pt x="31750" y="6642410"/>
                    <a:pt x="35560" y="6646220"/>
                    <a:pt x="44450" y="6646220"/>
                  </a:cubicBezTo>
                  <a:cubicBezTo>
                    <a:pt x="68124" y="6646220"/>
                    <a:pt x="103055" y="6647490"/>
                    <a:pt x="135490" y="6647490"/>
                  </a:cubicBezTo>
                  <a:cubicBezTo>
                    <a:pt x="182897" y="6647490"/>
                    <a:pt x="232798" y="6644950"/>
                    <a:pt x="280204" y="6647490"/>
                  </a:cubicBezTo>
                  <a:cubicBezTo>
                    <a:pt x="357551" y="6651300"/>
                    <a:pt x="434898" y="6653840"/>
                    <a:pt x="512245" y="6652570"/>
                  </a:cubicBezTo>
                  <a:cubicBezTo>
                    <a:pt x="562147" y="6651300"/>
                    <a:pt x="609553" y="6653840"/>
                    <a:pt x="659454" y="6653840"/>
                  </a:cubicBezTo>
                  <a:cubicBezTo>
                    <a:pt x="731811" y="6653840"/>
                    <a:pt x="804168" y="6652570"/>
                    <a:pt x="876525" y="6653840"/>
                  </a:cubicBezTo>
                  <a:cubicBezTo>
                    <a:pt x="983813" y="6655110"/>
                    <a:pt x="2161484" y="6644950"/>
                    <a:pt x="2271267" y="6647490"/>
                  </a:cubicBezTo>
                  <a:cubicBezTo>
                    <a:pt x="2318674" y="6648760"/>
                    <a:pt x="2366080" y="6650030"/>
                    <a:pt x="2410991" y="6650030"/>
                  </a:cubicBezTo>
                  <a:cubicBezTo>
                    <a:pt x="2493328" y="6652570"/>
                    <a:pt x="2573170" y="6648760"/>
                    <a:pt x="2655507" y="6652570"/>
                  </a:cubicBezTo>
                  <a:cubicBezTo>
                    <a:pt x="2722874" y="6655110"/>
                    <a:pt x="2790241" y="6655110"/>
                    <a:pt x="2857608" y="6657650"/>
                  </a:cubicBezTo>
                  <a:cubicBezTo>
                    <a:pt x="2957410" y="6661460"/>
                    <a:pt x="3057213" y="6664000"/>
                    <a:pt x="3157016" y="6665270"/>
                  </a:cubicBezTo>
                  <a:cubicBezTo>
                    <a:pt x="3194442" y="6665270"/>
                    <a:pt x="3214782" y="6664000"/>
                    <a:pt x="3235102" y="66640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9" name="Google Shape;469;p20"/>
          <p:cNvGrpSpPr/>
          <p:nvPr/>
        </p:nvGrpSpPr>
        <p:grpSpPr>
          <a:xfrm rot="-5400000">
            <a:off x="4106158" y="3862957"/>
            <a:ext cx="1312620" cy="4493562"/>
            <a:chOff x="-3810" y="0"/>
            <a:chExt cx="1401623" cy="4798251"/>
          </a:xfrm>
        </p:grpSpPr>
        <p:sp>
          <p:nvSpPr>
            <p:cNvPr id="470" name="Google Shape;470;p20"/>
            <p:cNvSpPr/>
            <p:nvPr/>
          </p:nvSpPr>
          <p:spPr>
            <a:xfrm>
              <a:off x="10160" y="16510"/>
              <a:ext cx="1372413" cy="4771581"/>
            </a:xfrm>
            <a:custGeom>
              <a:rect b="b" l="l" r="r" t="t"/>
              <a:pathLst>
                <a:path extrusionOk="0" h="4771581" w="1372413">
                  <a:moveTo>
                    <a:pt x="1372413" y="4771581"/>
                  </a:moveTo>
                  <a:lnTo>
                    <a:pt x="0" y="4763961"/>
                  </a:lnTo>
                  <a:lnTo>
                    <a:pt x="0" y="1668136"/>
                  </a:lnTo>
                  <a:lnTo>
                    <a:pt x="17780" y="19050"/>
                  </a:lnTo>
                  <a:lnTo>
                    <a:pt x="682164" y="0"/>
                  </a:lnTo>
                  <a:lnTo>
                    <a:pt x="1353363" y="5080"/>
                  </a:ln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</p:sp>
        <p:sp>
          <p:nvSpPr>
            <p:cNvPr id="471" name="Google Shape;471;p20"/>
            <p:cNvSpPr/>
            <p:nvPr/>
          </p:nvSpPr>
          <p:spPr>
            <a:xfrm>
              <a:off x="-3810" y="0"/>
              <a:ext cx="1401623" cy="4798251"/>
            </a:xfrm>
            <a:custGeom>
              <a:rect b="b" l="l" r="r" t="t"/>
              <a:pathLst>
                <a:path extrusionOk="0" h="4798251" w="1401623">
                  <a:moveTo>
                    <a:pt x="1367333" y="21590"/>
                  </a:moveTo>
                  <a:cubicBezTo>
                    <a:pt x="1368603" y="34290"/>
                    <a:pt x="1368603" y="44450"/>
                    <a:pt x="1369873" y="54610"/>
                  </a:cubicBezTo>
                  <a:cubicBezTo>
                    <a:pt x="1372413" y="136634"/>
                    <a:pt x="1373683" y="241331"/>
                    <a:pt x="1376223" y="342288"/>
                  </a:cubicBezTo>
                  <a:cubicBezTo>
                    <a:pt x="1376223" y="488115"/>
                    <a:pt x="1388923" y="3363528"/>
                    <a:pt x="1395273" y="3509355"/>
                  </a:cubicBezTo>
                  <a:cubicBezTo>
                    <a:pt x="1401623" y="3729966"/>
                    <a:pt x="1397813" y="3954315"/>
                    <a:pt x="1397813" y="4174925"/>
                  </a:cubicBezTo>
                  <a:cubicBezTo>
                    <a:pt x="1397813" y="4369362"/>
                    <a:pt x="1399083" y="4548841"/>
                    <a:pt x="1400353" y="4737291"/>
                  </a:cubicBezTo>
                  <a:cubicBezTo>
                    <a:pt x="1400353" y="4758881"/>
                    <a:pt x="1400353" y="4772851"/>
                    <a:pt x="1400353" y="4796981"/>
                  </a:cubicBezTo>
                  <a:cubicBezTo>
                    <a:pt x="1377493" y="4796981"/>
                    <a:pt x="1357173" y="4798251"/>
                    <a:pt x="1337868" y="4796981"/>
                  </a:cubicBezTo>
                  <a:cubicBezTo>
                    <a:pt x="1271447" y="4791901"/>
                    <a:pt x="1204003" y="4798251"/>
                    <a:pt x="1137582" y="4793171"/>
                  </a:cubicBezTo>
                  <a:cubicBezTo>
                    <a:pt x="1097729" y="4789361"/>
                    <a:pt x="1058898" y="4791901"/>
                    <a:pt x="1019045" y="4789361"/>
                  </a:cubicBezTo>
                  <a:cubicBezTo>
                    <a:pt x="1000651" y="4788091"/>
                    <a:pt x="982257" y="4786821"/>
                    <a:pt x="963864" y="4785551"/>
                  </a:cubicBezTo>
                  <a:cubicBezTo>
                    <a:pt x="952623" y="4785551"/>
                    <a:pt x="942405" y="4786821"/>
                    <a:pt x="931164" y="4786821"/>
                  </a:cubicBezTo>
                  <a:cubicBezTo>
                    <a:pt x="902552" y="4785551"/>
                    <a:pt x="823868" y="4786821"/>
                    <a:pt x="795255" y="4785551"/>
                  </a:cubicBezTo>
                  <a:cubicBezTo>
                    <a:pt x="774818" y="4784281"/>
                    <a:pt x="366070" y="4793171"/>
                    <a:pt x="345633" y="4791901"/>
                  </a:cubicBezTo>
                  <a:cubicBezTo>
                    <a:pt x="340523" y="4791901"/>
                    <a:pt x="334392" y="4793171"/>
                    <a:pt x="329283" y="4793171"/>
                  </a:cubicBezTo>
                  <a:cubicBezTo>
                    <a:pt x="317020" y="4793171"/>
                    <a:pt x="305780" y="4794441"/>
                    <a:pt x="293517" y="4794441"/>
                  </a:cubicBezTo>
                  <a:cubicBezTo>
                    <a:pt x="262861" y="4794441"/>
                    <a:pt x="233227" y="4793171"/>
                    <a:pt x="202571" y="4791901"/>
                  </a:cubicBezTo>
                  <a:cubicBezTo>
                    <a:pt x="184177" y="4790631"/>
                    <a:pt x="165783" y="4789361"/>
                    <a:pt x="148412" y="4788091"/>
                  </a:cubicBezTo>
                  <a:cubicBezTo>
                    <a:pt x="115712" y="4786821"/>
                    <a:pt x="83012" y="4785551"/>
                    <a:pt x="48260" y="4785551"/>
                  </a:cubicBezTo>
                  <a:cubicBezTo>
                    <a:pt x="38100" y="4785551"/>
                    <a:pt x="29210" y="4785551"/>
                    <a:pt x="19050" y="4784281"/>
                  </a:cubicBezTo>
                  <a:cubicBezTo>
                    <a:pt x="10160" y="4783011"/>
                    <a:pt x="5080" y="4776661"/>
                    <a:pt x="7620" y="4767771"/>
                  </a:cubicBezTo>
                  <a:cubicBezTo>
                    <a:pt x="16510" y="4735799"/>
                    <a:pt x="12700" y="4642321"/>
                    <a:pt x="11430" y="4545102"/>
                  </a:cubicBezTo>
                  <a:cubicBezTo>
                    <a:pt x="10160" y="4346927"/>
                    <a:pt x="6350" y="4152490"/>
                    <a:pt x="7620" y="3954315"/>
                  </a:cubicBezTo>
                  <a:cubicBezTo>
                    <a:pt x="5080" y="3707531"/>
                    <a:pt x="0" y="652638"/>
                    <a:pt x="7620" y="402114"/>
                  </a:cubicBezTo>
                  <a:cubicBezTo>
                    <a:pt x="8890" y="353505"/>
                    <a:pt x="7620" y="301157"/>
                    <a:pt x="8890" y="252548"/>
                  </a:cubicBezTo>
                  <a:cubicBezTo>
                    <a:pt x="10160" y="174026"/>
                    <a:pt x="12700" y="88025"/>
                    <a:pt x="13970" y="44450"/>
                  </a:cubicBezTo>
                  <a:cubicBezTo>
                    <a:pt x="13970" y="41910"/>
                    <a:pt x="15240" y="39370"/>
                    <a:pt x="16510" y="38100"/>
                  </a:cubicBezTo>
                  <a:cubicBezTo>
                    <a:pt x="38100" y="35560"/>
                    <a:pt x="57465" y="30480"/>
                    <a:pt x="73815" y="29210"/>
                  </a:cubicBezTo>
                  <a:cubicBezTo>
                    <a:pt x="101406" y="25400"/>
                    <a:pt x="128996" y="22860"/>
                    <a:pt x="157609" y="20320"/>
                  </a:cubicBezTo>
                  <a:cubicBezTo>
                    <a:pt x="177024" y="17780"/>
                    <a:pt x="196440" y="16510"/>
                    <a:pt x="214833" y="13970"/>
                  </a:cubicBezTo>
                  <a:cubicBezTo>
                    <a:pt x="233227" y="11430"/>
                    <a:pt x="252642" y="8890"/>
                    <a:pt x="271036" y="8890"/>
                  </a:cubicBezTo>
                  <a:cubicBezTo>
                    <a:pt x="291473" y="7620"/>
                    <a:pt x="311911" y="10160"/>
                    <a:pt x="332348" y="8890"/>
                  </a:cubicBezTo>
                  <a:cubicBezTo>
                    <a:pt x="357895" y="8890"/>
                    <a:pt x="820802" y="6350"/>
                    <a:pt x="846349" y="5080"/>
                  </a:cubicBezTo>
                  <a:cubicBezTo>
                    <a:pt x="870874" y="3810"/>
                    <a:pt x="895399" y="2540"/>
                    <a:pt x="920945" y="2540"/>
                  </a:cubicBezTo>
                  <a:cubicBezTo>
                    <a:pt x="962842" y="1270"/>
                    <a:pt x="1003717" y="0"/>
                    <a:pt x="1045613" y="0"/>
                  </a:cubicBezTo>
                  <a:cubicBezTo>
                    <a:pt x="1062985" y="0"/>
                    <a:pt x="1081379" y="2540"/>
                    <a:pt x="1098751" y="2540"/>
                  </a:cubicBezTo>
                  <a:cubicBezTo>
                    <a:pt x="1146779" y="3810"/>
                    <a:pt x="1195828" y="5080"/>
                    <a:pt x="1243856" y="7620"/>
                  </a:cubicBezTo>
                  <a:cubicBezTo>
                    <a:pt x="1269403" y="8890"/>
                    <a:pt x="1294950" y="12700"/>
                    <a:pt x="1320496" y="16510"/>
                  </a:cubicBezTo>
                  <a:cubicBezTo>
                    <a:pt x="1326628" y="16510"/>
                    <a:pt x="1332759" y="16510"/>
                    <a:pt x="1337868" y="16510"/>
                  </a:cubicBezTo>
                  <a:cubicBezTo>
                    <a:pt x="1348283" y="17780"/>
                    <a:pt x="1357173" y="20320"/>
                    <a:pt x="1367333" y="21590"/>
                  </a:cubicBezTo>
                  <a:close/>
                  <a:moveTo>
                    <a:pt x="1377493" y="4780471"/>
                  </a:moveTo>
                  <a:cubicBezTo>
                    <a:pt x="1378763" y="4763961"/>
                    <a:pt x="1380033" y="4751261"/>
                    <a:pt x="1380033" y="4738561"/>
                  </a:cubicBezTo>
                  <a:cubicBezTo>
                    <a:pt x="1378763" y="4530146"/>
                    <a:pt x="1377493" y="4331970"/>
                    <a:pt x="1377493" y="4118838"/>
                  </a:cubicBezTo>
                  <a:cubicBezTo>
                    <a:pt x="1377493" y="4021620"/>
                    <a:pt x="1380033" y="3924402"/>
                    <a:pt x="1378763" y="3827184"/>
                  </a:cubicBezTo>
                  <a:cubicBezTo>
                    <a:pt x="1378763" y="3737444"/>
                    <a:pt x="1377493" y="3643965"/>
                    <a:pt x="1376223" y="3554225"/>
                  </a:cubicBezTo>
                  <a:cubicBezTo>
                    <a:pt x="1371143" y="3415876"/>
                    <a:pt x="1359713" y="551681"/>
                    <a:pt x="1359713" y="413332"/>
                  </a:cubicBezTo>
                  <a:cubicBezTo>
                    <a:pt x="1357173" y="297418"/>
                    <a:pt x="1354633" y="177765"/>
                    <a:pt x="1352093" y="63500"/>
                  </a:cubicBezTo>
                  <a:cubicBezTo>
                    <a:pt x="1350823" y="44450"/>
                    <a:pt x="1349553" y="43180"/>
                    <a:pt x="1334803" y="41910"/>
                  </a:cubicBezTo>
                  <a:cubicBezTo>
                    <a:pt x="1331737" y="41910"/>
                    <a:pt x="1329693" y="41910"/>
                    <a:pt x="1326628" y="40640"/>
                  </a:cubicBezTo>
                  <a:cubicBezTo>
                    <a:pt x="1301081" y="36830"/>
                    <a:pt x="1274512" y="31750"/>
                    <a:pt x="1248965" y="30480"/>
                  </a:cubicBezTo>
                  <a:cubicBezTo>
                    <a:pt x="1186631" y="26670"/>
                    <a:pt x="1123275" y="25400"/>
                    <a:pt x="1060942" y="22860"/>
                  </a:cubicBezTo>
                  <a:cubicBezTo>
                    <a:pt x="1051745" y="22860"/>
                    <a:pt x="1041526" y="22860"/>
                    <a:pt x="1032329" y="22860"/>
                  </a:cubicBezTo>
                  <a:cubicBezTo>
                    <a:pt x="1017001" y="22860"/>
                    <a:pt x="1001673" y="22860"/>
                    <a:pt x="987367" y="22860"/>
                  </a:cubicBezTo>
                  <a:cubicBezTo>
                    <a:pt x="954667" y="22860"/>
                    <a:pt x="921967" y="22860"/>
                    <a:pt x="890289" y="24130"/>
                  </a:cubicBezTo>
                  <a:cubicBezTo>
                    <a:pt x="862699" y="25400"/>
                    <a:pt x="397748" y="29210"/>
                    <a:pt x="370157" y="29210"/>
                  </a:cubicBezTo>
                  <a:cubicBezTo>
                    <a:pt x="325195" y="29210"/>
                    <a:pt x="280233" y="26670"/>
                    <a:pt x="235271" y="33020"/>
                  </a:cubicBezTo>
                  <a:cubicBezTo>
                    <a:pt x="211768" y="36830"/>
                    <a:pt x="189287" y="36830"/>
                    <a:pt x="166805" y="38100"/>
                  </a:cubicBezTo>
                  <a:cubicBezTo>
                    <a:pt x="127974" y="41910"/>
                    <a:pt x="89143" y="45720"/>
                    <a:pt x="49530" y="50800"/>
                  </a:cubicBezTo>
                  <a:cubicBezTo>
                    <a:pt x="36830" y="50800"/>
                    <a:pt x="34290" y="53340"/>
                    <a:pt x="33020" y="76808"/>
                  </a:cubicBezTo>
                  <a:cubicBezTo>
                    <a:pt x="31750" y="144113"/>
                    <a:pt x="31750" y="211417"/>
                    <a:pt x="30480" y="278722"/>
                  </a:cubicBezTo>
                  <a:cubicBezTo>
                    <a:pt x="29210" y="390897"/>
                    <a:pt x="26670" y="499333"/>
                    <a:pt x="25400" y="611507"/>
                  </a:cubicBezTo>
                  <a:cubicBezTo>
                    <a:pt x="20320" y="731160"/>
                    <a:pt x="26670" y="3655182"/>
                    <a:pt x="29210" y="3774835"/>
                  </a:cubicBezTo>
                  <a:cubicBezTo>
                    <a:pt x="29210" y="3901967"/>
                    <a:pt x="29210" y="4032838"/>
                    <a:pt x="30480" y="4159969"/>
                  </a:cubicBezTo>
                  <a:cubicBezTo>
                    <a:pt x="30480" y="4253448"/>
                    <a:pt x="33020" y="4346927"/>
                    <a:pt x="33020" y="4440406"/>
                  </a:cubicBezTo>
                  <a:cubicBezTo>
                    <a:pt x="33020" y="4541363"/>
                    <a:pt x="33020" y="4642321"/>
                    <a:pt x="31750" y="4738561"/>
                  </a:cubicBezTo>
                  <a:cubicBezTo>
                    <a:pt x="31750" y="4742371"/>
                    <a:pt x="31750" y="4744911"/>
                    <a:pt x="31750" y="4748721"/>
                  </a:cubicBezTo>
                  <a:cubicBezTo>
                    <a:pt x="31750" y="4758881"/>
                    <a:pt x="35560" y="4762691"/>
                    <a:pt x="44450" y="4762691"/>
                  </a:cubicBezTo>
                  <a:cubicBezTo>
                    <a:pt x="59509" y="4762691"/>
                    <a:pt x="73815" y="4763961"/>
                    <a:pt x="87100" y="4763961"/>
                  </a:cubicBezTo>
                  <a:cubicBezTo>
                    <a:pt x="106515" y="4763961"/>
                    <a:pt x="126952" y="4761421"/>
                    <a:pt x="146368" y="4763961"/>
                  </a:cubicBezTo>
                  <a:cubicBezTo>
                    <a:pt x="178046" y="4767771"/>
                    <a:pt x="209724" y="4770311"/>
                    <a:pt x="241402" y="4769041"/>
                  </a:cubicBezTo>
                  <a:cubicBezTo>
                    <a:pt x="261839" y="4767771"/>
                    <a:pt x="281255" y="4770311"/>
                    <a:pt x="301692" y="4770311"/>
                  </a:cubicBezTo>
                  <a:cubicBezTo>
                    <a:pt x="331326" y="4770311"/>
                    <a:pt x="360961" y="4769041"/>
                    <a:pt x="390595" y="4770311"/>
                  </a:cubicBezTo>
                  <a:cubicBezTo>
                    <a:pt x="434535" y="4771581"/>
                    <a:pt x="916858" y="4761421"/>
                    <a:pt x="961820" y="4763961"/>
                  </a:cubicBezTo>
                  <a:cubicBezTo>
                    <a:pt x="981236" y="4765231"/>
                    <a:pt x="1000651" y="4766501"/>
                    <a:pt x="1019045" y="4766501"/>
                  </a:cubicBezTo>
                  <a:cubicBezTo>
                    <a:pt x="1052767" y="4769041"/>
                    <a:pt x="1085466" y="4765231"/>
                    <a:pt x="1119188" y="4769041"/>
                  </a:cubicBezTo>
                  <a:cubicBezTo>
                    <a:pt x="1146779" y="4771581"/>
                    <a:pt x="1174369" y="4771581"/>
                    <a:pt x="1201959" y="4774121"/>
                  </a:cubicBezTo>
                  <a:cubicBezTo>
                    <a:pt x="1242834" y="4777931"/>
                    <a:pt x="1283709" y="4780471"/>
                    <a:pt x="1324584" y="4781741"/>
                  </a:cubicBezTo>
                  <a:cubicBezTo>
                    <a:pt x="1339912" y="4781741"/>
                    <a:pt x="1357173" y="4780471"/>
                    <a:pt x="1377493" y="47804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472" name="Google Shape;472;p20"/>
          <p:cNvCxnSpPr/>
          <p:nvPr/>
        </p:nvCxnSpPr>
        <p:spPr>
          <a:xfrm>
            <a:off x="894268" y="8729175"/>
            <a:ext cx="2023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73" name="Google Shape;473;p20"/>
          <p:cNvCxnSpPr/>
          <p:nvPr/>
        </p:nvCxnSpPr>
        <p:spPr>
          <a:xfrm rot="10800000">
            <a:off x="3217051" y="7751365"/>
            <a:ext cx="0" cy="15006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74" name="Google Shape;474;p20"/>
          <p:cNvGrpSpPr/>
          <p:nvPr/>
        </p:nvGrpSpPr>
        <p:grpSpPr>
          <a:xfrm rot="-234836">
            <a:off x="897485" y="5226145"/>
            <a:ext cx="2011157" cy="2570347"/>
            <a:chOff x="0" y="-38100"/>
            <a:chExt cx="859595" cy="1098600"/>
          </a:xfrm>
        </p:grpSpPr>
        <p:sp>
          <p:nvSpPr>
            <p:cNvPr id="475" name="Google Shape;475;p20"/>
            <p:cNvSpPr/>
            <p:nvPr/>
          </p:nvSpPr>
          <p:spPr>
            <a:xfrm>
              <a:off x="0" y="0"/>
              <a:ext cx="859595" cy="1060365"/>
            </a:xfrm>
            <a:custGeom>
              <a:rect b="b" l="l" r="r" t="t"/>
              <a:pathLst>
                <a:path extrusionOk="0" h="1060365" w="859595">
                  <a:moveTo>
                    <a:pt x="0" y="0"/>
                  </a:moveTo>
                  <a:lnTo>
                    <a:pt x="859595" y="0"/>
                  </a:lnTo>
                  <a:lnTo>
                    <a:pt x="859595" y="1060365"/>
                  </a:lnTo>
                  <a:lnTo>
                    <a:pt x="0" y="1060365"/>
                  </a:lnTo>
                  <a:close/>
                </a:path>
              </a:pathLst>
            </a:custGeom>
            <a:solidFill>
              <a:srgbClr val="F1AF4B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76" name="Google Shape;476;p20"/>
            <p:cNvSpPr txBox="1"/>
            <p:nvPr/>
          </p:nvSpPr>
          <p:spPr>
            <a:xfrm>
              <a:off x="0" y="-38100"/>
              <a:ext cx="859500" cy="109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77" name="Google Shape;477;p20"/>
          <p:cNvGrpSpPr/>
          <p:nvPr/>
        </p:nvGrpSpPr>
        <p:grpSpPr>
          <a:xfrm rot="-234836">
            <a:off x="970927" y="5298868"/>
            <a:ext cx="1829897" cy="1922496"/>
            <a:chOff x="0" y="-38100"/>
            <a:chExt cx="782122" cy="821700"/>
          </a:xfrm>
        </p:grpSpPr>
        <p:sp>
          <p:nvSpPr>
            <p:cNvPr id="478" name="Google Shape;478;p20"/>
            <p:cNvSpPr/>
            <p:nvPr/>
          </p:nvSpPr>
          <p:spPr>
            <a:xfrm>
              <a:off x="0" y="0"/>
              <a:ext cx="782122" cy="783545"/>
            </a:xfrm>
            <a:custGeom>
              <a:rect b="b" l="l" r="r" t="t"/>
              <a:pathLst>
                <a:path extrusionOk="0" h="783545" w="782122">
                  <a:moveTo>
                    <a:pt x="0" y="0"/>
                  </a:moveTo>
                  <a:lnTo>
                    <a:pt x="782122" y="0"/>
                  </a:lnTo>
                  <a:lnTo>
                    <a:pt x="782122" y="783545"/>
                  </a:lnTo>
                  <a:lnTo>
                    <a:pt x="0" y="783545"/>
                  </a:lnTo>
                  <a:close/>
                </a:path>
              </a:pathLst>
            </a:custGeom>
            <a:solidFill>
              <a:srgbClr val="000000"/>
            </a:solidFill>
            <a:ln cap="sq" cmpd="sng" w="2857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79" name="Google Shape;479;p20"/>
            <p:cNvSpPr txBox="1"/>
            <p:nvPr/>
          </p:nvSpPr>
          <p:spPr>
            <a:xfrm>
              <a:off x="0" y="-38100"/>
              <a:ext cx="782100" cy="82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600" lIns="53600" spcFirstLastPara="1" rIns="53600" wrap="square" tIns="53600">
              <a:noAutofit/>
            </a:bodyPr>
            <a:lstStyle/>
            <a:p>
              <a:pPr indent="0" lvl="0" marL="0" marR="0" rtl="0" algn="ctr">
                <a:lnSpc>
                  <a:spcPct val="109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80" name="Google Shape;480;p20"/>
          <p:cNvSpPr/>
          <p:nvPr/>
        </p:nvSpPr>
        <p:spPr>
          <a:xfrm rot="-245137">
            <a:off x="1001490" y="5411594"/>
            <a:ext cx="1782537" cy="1782530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-6589" l="0" r="0" t="-6579"/>
            </a:stretch>
          </a:blipFill>
          <a:ln>
            <a:noFill/>
          </a:ln>
        </p:spPr>
      </p:sp>
      <p:sp>
        <p:nvSpPr>
          <p:cNvPr id="481" name="Google Shape;481;p20"/>
          <p:cNvSpPr/>
          <p:nvPr/>
        </p:nvSpPr>
        <p:spPr>
          <a:xfrm rot="-232275">
            <a:off x="1456016" y="7295631"/>
            <a:ext cx="972829" cy="423180"/>
          </a:xfrm>
          <a:custGeom>
            <a:rect b="b" l="l" r="r" t="t"/>
            <a:pathLst>
              <a:path extrusionOk="0" h="423273" w="973042">
                <a:moveTo>
                  <a:pt x="0" y="0"/>
                </a:moveTo>
                <a:lnTo>
                  <a:pt x="973042" y="0"/>
                </a:lnTo>
                <a:lnTo>
                  <a:pt x="973042" y="423273"/>
                </a:lnTo>
                <a:lnTo>
                  <a:pt x="0" y="4232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82" name="Google Shape;482;p20"/>
          <p:cNvSpPr/>
          <p:nvPr/>
        </p:nvSpPr>
        <p:spPr>
          <a:xfrm rot="-5615116">
            <a:off x="564574" y="5205381"/>
            <a:ext cx="656988" cy="487366"/>
          </a:xfrm>
          <a:custGeom>
            <a:rect b="b" l="l" r="r" t="t"/>
            <a:pathLst>
              <a:path extrusionOk="0" h="487631" w="657346">
                <a:moveTo>
                  <a:pt x="0" y="0"/>
                </a:moveTo>
                <a:lnTo>
                  <a:pt x="657346" y="0"/>
                </a:lnTo>
                <a:lnTo>
                  <a:pt x="657346" y="487632"/>
                </a:lnTo>
                <a:lnTo>
                  <a:pt x="0" y="4876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83" name="Google Shape;483;p20"/>
          <p:cNvSpPr/>
          <p:nvPr/>
        </p:nvSpPr>
        <p:spPr>
          <a:xfrm rot="396560">
            <a:off x="4147014" y="6260005"/>
            <a:ext cx="2742947" cy="2094925"/>
          </a:xfrm>
          <a:custGeom>
            <a:rect b="b" l="l" r="r" t="t"/>
            <a:pathLst>
              <a:path extrusionOk="0" h="2096728" w="2745307">
                <a:moveTo>
                  <a:pt x="0" y="0"/>
                </a:moveTo>
                <a:lnTo>
                  <a:pt x="2745307" y="0"/>
                </a:lnTo>
                <a:lnTo>
                  <a:pt x="2745307" y="2096729"/>
                </a:lnTo>
                <a:lnTo>
                  <a:pt x="0" y="20967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84" name="Google Shape;484;p20"/>
          <p:cNvSpPr/>
          <p:nvPr/>
        </p:nvSpPr>
        <p:spPr>
          <a:xfrm rot="806735">
            <a:off x="6327001" y="5339860"/>
            <a:ext cx="309885" cy="1095324"/>
          </a:xfrm>
          <a:custGeom>
            <a:rect b="b" l="l" r="r" t="t"/>
            <a:pathLst>
              <a:path extrusionOk="0" h="1095427" w="309914">
                <a:moveTo>
                  <a:pt x="0" y="0"/>
                </a:moveTo>
                <a:lnTo>
                  <a:pt x="309915" y="0"/>
                </a:lnTo>
                <a:lnTo>
                  <a:pt x="309915" y="1095427"/>
                </a:lnTo>
                <a:lnTo>
                  <a:pt x="0" y="109542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85" name="Google Shape;485;p20"/>
          <p:cNvSpPr txBox="1"/>
          <p:nvPr/>
        </p:nvSpPr>
        <p:spPr>
          <a:xfrm>
            <a:off x="2971229" y="5495960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ELIZABETH</a:t>
            </a:r>
            <a:endParaRPr/>
          </a:p>
        </p:txBody>
      </p:sp>
      <p:sp>
        <p:nvSpPr>
          <p:cNvPr id="486" name="Google Shape;486;p20"/>
          <p:cNvSpPr txBox="1"/>
          <p:nvPr/>
        </p:nvSpPr>
        <p:spPr>
          <a:xfrm>
            <a:off x="4337571" y="6004374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KEY GRINSTEAD</a:t>
            </a:r>
            <a:endParaRPr/>
          </a:p>
        </p:txBody>
      </p:sp>
      <p:sp>
        <p:nvSpPr>
          <p:cNvPr id="487" name="Google Shape;487;p20"/>
          <p:cNvSpPr txBox="1"/>
          <p:nvPr/>
        </p:nvSpPr>
        <p:spPr>
          <a:xfrm rot="296357">
            <a:off x="4278809" y="6760459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c. 1630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88" name="Google Shape;488;p20"/>
          <p:cNvSpPr txBox="1"/>
          <p:nvPr/>
        </p:nvSpPr>
        <p:spPr>
          <a:xfrm rot="296637">
            <a:off x="4235934" y="7041571"/>
            <a:ext cx="2454131" cy="5540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She successful</a:t>
            </a:r>
            <a:r>
              <a:rPr b="1" lang="en-US" sz="12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ly sued for her freedom in Virginia.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89" name="Google Shape;489;p20"/>
          <p:cNvSpPr txBox="1"/>
          <p:nvPr/>
        </p:nvSpPr>
        <p:spPr>
          <a:xfrm rot="296374">
            <a:off x="4235963" y="7634396"/>
            <a:ext cx="2442371" cy="5540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3 legal arguments were used to win her case.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90" name="Google Shape;490;p20"/>
          <p:cNvSpPr txBox="1"/>
          <p:nvPr/>
        </p:nvSpPr>
        <p:spPr>
          <a:xfrm>
            <a:off x="3340541" y="8401779"/>
            <a:ext cx="3336300" cy="9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QUOTE: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“... That by the Comon Law the Child of a Woman slave begott by a freeman ought to bee free…”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91" name="Google Shape;491;p20"/>
          <p:cNvSpPr txBox="1"/>
          <p:nvPr/>
        </p:nvSpPr>
        <p:spPr>
          <a:xfrm>
            <a:off x="913533" y="8900625"/>
            <a:ext cx="23253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In what ways might her case have influenced British slavery?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92" name="Google Shape;492;p20"/>
          <p:cNvSpPr txBox="1"/>
          <p:nvPr/>
        </p:nvSpPr>
        <p:spPr>
          <a:xfrm>
            <a:off x="891847" y="8026230"/>
            <a:ext cx="22212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Why was Elizabeth’s case significant?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93" name="Google Shape;493;p20"/>
          <p:cNvSpPr txBox="1"/>
          <p:nvPr/>
        </p:nvSpPr>
        <p:spPr>
          <a:xfrm rot="296357">
            <a:off x="4278809" y="2108932"/>
            <a:ext cx="3202091" cy="1845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Birth Year: </a:t>
            </a:r>
            <a:r>
              <a:rPr b="1" i="0" lang="en-US" sz="1200" u="none" cap="none" strike="noStrike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1603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94" name="Google Shape;494;p20"/>
          <p:cNvSpPr txBox="1"/>
          <p:nvPr/>
        </p:nvSpPr>
        <p:spPr>
          <a:xfrm rot="296653">
            <a:off x="4227989" y="2313354"/>
            <a:ext cx="2450518" cy="73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Interesting Fact: </a:t>
            </a:r>
            <a:r>
              <a:rPr b="1" lang="en-US" sz="12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He believed in religious freedom, separation of church/state, and fairness toward Native Americans.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95" name="Google Shape;495;p20"/>
          <p:cNvSpPr txBox="1"/>
          <p:nvPr/>
        </p:nvSpPr>
        <p:spPr>
          <a:xfrm rot="296261">
            <a:off x="4244096" y="3131414"/>
            <a:ext cx="2345705" cy="3694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129539" lvl="1" marL="259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Quantifiable Fact: </a:t>
            </a:r>
            <a:r>
              <a:rPr b="1" lang="en-US" sz="12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1636- Founded Rhode Island</a:t>
            </a:r>
            <a:endParaRPr b="1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96" name="Google Shape;496;p20"/>
          <p:cNvSpPr txBox="1"/>
          <p:nvPr/>
        </p:nvSpPr>
        <p:spPr>
          <a:xfrm>
            <a:off x="3340541" y="3750252"/>
            <a:ext cx="3336300" cy="8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PRIMARY SOURCE QUOTE</a:t>
            </a:r>
            <a:r>
              <a:rPr b="1" lang="en-US" sz="1200">
                <a:latin typeface="Plus Jakarta Sans"/>
                <a:ea typeface="Plus Jakarta Sans"/>
                <a:cs typeface="Plus Jakarta Sans"/>
                <a:sym typeface="Plus Jakarta Sans"/>
              </a:rPr>
              <a:t>:</a:t>
            </a:r>
            <a:endParaRPr b="1" sz="1200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“Nature knows no difference between European and Native in blood, birth, bodies, etc…”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97" name="Google Shape;497;p20"/>
          <p:cNvSpPr txBox="1"/>
          <p:nvPr/>
        </p:nvSpPr>
        <p:spPr>
          <a:xfrm>
            <a:off x="913533" y="4172899"/>
            <a:ext cx="2325300" cy="8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3 QUESTION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Williams’ ideas challenge English colonial practices?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98" name="Google Shape;498;p20"/>
          <p:cNvSpPr txBox="1"/>
          <p:nvPr/>
        </p:nvSpPr>
        <p:spPr>
          <a:xfrm>
            <a:off x="891847" y="3374704"/>
            <a:ext cx="2221200" cy="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DOK 2 QUESTION:</a:t>
            </a:r>
            <a:endParaRPr b="1" i="0" sz="1200" u="none" cap="none" strike="noStrike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Why was Roger Williams banished?</a:t>
            </a:r>
            <a:endParaRPr b="1" sz="1200">
              <a:solidFill>
                <a:srgbClr val="E95C3D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99" name="Google Shape;499;p20"/>
          <p:cNvSpPr txBox="1"/>
          <p:nvPr/>
        </p:nvSpPr>
        <p:spPr>
          <a:xfrm>
            <a:off x="2971229" y="843892"/>
            <a:ext cx="3086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ROGER</a:t>
            </a:r>
            <a:endParaRPr/>
          </a:p>
        </p:txBody>
      </p:sp>
      <p:sp>
        <p:nvSpPr>
          <p:cNvPr id="500" name="Google Shape;500;p20"/>
          <p:cNvSpPr txBox="1"/>
          <p:nvPr/>
        </p:nvSpPr>
        <p:spPr>
          <a:xfrm>
            <a:off x="4337571" y="1352306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WILLIAMS</a:t>
            </a:r>
            <a:endParaRPr/>
          </a:p>
        </p:txBody>
      </p:sp>
      <p:sp>
        <p:nvSpPr>
          <p:cNvPr id="501" name="Google Shape;501;p20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900">
                <a:latin typeface="Halant"/>
                <a:ea typeface="Halant"/>
                <a:cs typeface="Halant"/>
                <a:sym typeface="Halant"/>
              </a:rPr>
              <a:t>Colonial Identities Student Worksheet (Exemplar)</a:t>
            </a:r>
            <a:endParaRPr sz="19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502" name="Google Shape;502;p2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1544" y="95006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20"/>
          <p:cNvSpPr txBox="1"/>
          <p:nvPr/>
        </p:nvSpPr>
        <p:spPr>
          <a:xfrm>
            <a:off x="5533766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4" name="Google Shape;504;p20"/>
          <p:cNvSpPr txBox="1"/>
          <p:nvPr/>
        </p:nvSpPr>
        <p:spPr>
          <a:xfrm>
            <a:off x="2966288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21"/>
          <p:cNvSpPr txBox="1"/>
          <p:nvPr/>
        </p:nvSpPr>
        <p:spPr>
          <a:xfrm>
            <a:off x="4337571" y="1352306"/>
            <a:ext cx="30819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77" u="none" cap="none" strike="noStrike">
                <a:solidFill>
                  <a:srgbClr val="FFFFFF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WILLIAMS</a:t>
            </a:r>
            <a:endParaRPr/>
          </a:p>
        </p:txBody>
      </p:sp>
      <p:sp>
        <p:nvSpPr>
          <p:cNvPr id="510" name="Google Shape;510;p21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900">
                <a:latin typeface="Halant"/>
                <a:ea typeface="Halant"/>
                <a:cs typeface="Halant"/>
                <a:sym typeface="Halant"/>
              </a:rPr>
              <a:t>Colonial Identities Student Worksheet</a:t>
            </a:r>
            <a:endParaRPr sz="19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511" name="Google Shape;5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5006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21"/>
          <p:cNvSpPr txBox="1"/>
          <p:nvPr/>
        </p:nvSpPr>
        <p:spPr>
          <a:xfrm>
            <a:off x="5533766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3" name="Google Shape;513;p21"/>
          <p:cNvSpPr txBox="1"/>
          <p:nvPr/>
        </p:nvSpPr>
        <p:spPr>
          <a:xfrm>
            <a:off x="2966288" y="96244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4" name="Google Shape;514;p21"/>
          <p:cNvSpPr txBox="1"/>
          <p:nvPr/>
        </p:nvSpPr>
        <p:spPr>
          <a:xfrm>
            <a:off x="397650" y="611077"/>
            <a:ext cx="7028100" cy="60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For your assessment, you will be creating a comparative museum exhibit. </a:t>
            </a:r>
            <a:r>
              <a:rPr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Identify two historical figures that you would like to investigate further. Answer the questions for each row of the table.</a:t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After meeting with your group, what are some of the questions your classmates hope to investigate about your historical figure?</a:t>
            </a:r>
            <a:endParaRPr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515" name="Google Shape;515;p21"/>
          <p:cNvGraphicFramePr/>
          <p:nvPr/>
        </p:nvGraphicFramePr>
        <p:xfrm>
          <a:off x="952500" y="1446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{0B3C48A3-52C0-420C-8452-631B2A2A5580}</a:tableStyleId>
              </a:tblPr>
              <a:tblGrid>
                <a:gridCol w="1955800"/>
                <a:gridCol w="1955800"/>
                <a:gridCol w="19558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Name: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Olaudah Equiano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Elizabeth Key Grinstead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Brief Biographical Details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He was born in Benin and captured into slavery at age 11. He purchased his freedom and became part of the abolitionist movement.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She was enslaved in Virginia even though she had a white father and was baptised. She lived in the mid-1600s.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interests you about this person?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He was a sailor and a writer. 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She was one of the first Black women to successfully sue for their freedom!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about this person would you like to learn more about?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 would like to know how he earned money to purchase his freedom. I would like to know why he didn’t move back to Africa.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 </a:t>
                      </a: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want</a:t>
                      </a: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know how she decided to sue. Did someone help? Was she inspired by someone or something?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516" name="Google Shape;516;p21"/>
          <p:cNvGraphicFramePr/>
          <p:nvPr/>
        </p:nvGraphicFramePr>
        <p:xfrm>
          <a:off x="952500" y="6667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{0B3C48A3-52C0-420C-8452-631B2A2A5580}</a:tableStyleId>
              </a:tblPr>
              <a:tblGrid>
                <a:gridCol w="58674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Figure: </a:t>
                      </a: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Olaudah Equiano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was his life like while enslaved?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he earn money?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-US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many people read his book in the period? What was its impact?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