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146BC55-2EDD-4747-9886-E599E503F14A}">
  <a:tblStyle styleId="{F146BC55-2EDD-4747-9886-E599E503F14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e94b26f1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3e94b26f1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fae16c02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afae16c02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3e94b26f1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3e94b26f1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{F146BC55-2EDD-4747-9886-E599E503F14A}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{F146BC55-2EDD-4747-9886-E599E503F14A}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painting, drawing, photograph, or engraving of a person, especially one depicting only the face or head and shoulders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“Portraits in Colonial America provided important information in colonial society about social status, economic strength, or religious affiliation.”</a:t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-"/>
                      </a:pPr>
                      <a:r>
                        <a:rPr lang="en" sz="18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 Kate Haulman, New Britain Museum of American Art.</a:t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Portrait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248850" y="95250"/>
            <a:ext cx="5370300" cy="2858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message(s) might this image give to those who see it?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5804850" y="3567250"/>
            <a:ext cx="3316800" cy="107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James Roberts, “James Smithsonian,” 1786. Public Domain.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Note: British scientist James Smithson laid the groundwork for the largest museum and research complex in the world, the Smithsonian Institution.</a:t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1875" y="132450"/>
            <a:ext cx="2442752" cy="3414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