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4" r:id="rId4"/>
    <p:sldMasterId id="2147483695" r:id="rId5"/>
    <p:sldMasterId id="2147483696" r:id="rId6"/>
    <p:sldMasterId id="214748369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Lst>
  <p:sldSz cy="10287000" cx="18288000"/>
  <p:notesSz cx="6858000" cy="9144000"/>
  <p:embeddedFontLst>
    <p:embeddedFont>
      <p:font typeface="Halant"/>
      <p:regular r:id="rId18"/>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3.xml"/><Relationship Id="rId22" Type="http://schemas.openxmlformats.org/officeDocument/2006/relationships/font" Target="fonts/Inter-italic.fntdata"/><Relationship Id="rId10" Type="http://schemas.openxmlformats.org/officeDocument/2006/relationships/slide" Target="slides/slide2.xml"/><Relationship Id="rId21" Type="http://schemas.openxmlformats.org/officeDocument/2006/relationships/font" Target="fonts/Inter-bold.fntdata"/><Relationship Id="rId13" Type="http://schemas.openxmlformats.org/officeDocument/2006/relationships/slide" Target="slides/slide5.xml"/><Relationship Id="rId12" Type="http://schemas.openxmlformats.org/officeDocument/2006/relationships/slide" Target="slides/slide4.xml"/><Relationship Id="rId23" Type="http://schemas.openxmlformats.org/officeDocument/2006/relationships/font" Target="fonts/Inter-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5" Type="http://schemas.openxmlformats.org/officeDocument/2006/relationships/slideMaster" Target="slideMasters/slideMaster2.xml"/><Relationship Id="rId19" Type="http://schemas.openxmlformats.org/officeDocument/2006/relationships/font" Target="fonts/Halant-bold.fntdata"/><Relationship Id="rId6" Type="http://schemas.openxmlformats.org/officeDocument/2006/relationships/slideMaster" Target="slideMasters/slideMaster3.xml"/><Relationship Id="rId18" Type="http://schemas.openxmlformats.org/officeDocument/2006/relationships/font" Target="fonts/Halant-regular.fntdata"/><Relationship Id="rId7" Type="http://schemas.openxmlformats.org/officeDocument/2006/relationships/slideMaster" Target="slideMasters/slideMaster4.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f3bacdb78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g2f3bacdb78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3330a62d5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33330a62d55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4ce06f14ab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g34ce06f14ab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4ce06f14ab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34ce06f14ab_0_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335ab06734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335ab06734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4ce06f14ab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34ce06f14ab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04e511e8b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g304e511e8b1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34ce06f14ab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g34ce06f14ab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304e511e8b1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g304e511e8b1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1" name="Shape 161"/>
        <p:cNvGrpSpPr/>
        <p:nvPr/>
      </p:nvGrpSpPr>
      <p:grpSpPr>
        <a:xfrm>
          <a:off x="0" y="0"/>
          <a:ext cx="0" cy="0"/>
          <a:chOff x="0" y="0"/>
          <a:chExt cx="0" cy="0"/>
        </a:xfrm>
      </p:grpSpPr>
      <p:sp>
        <p:nvSpPr>
          <p:cNvPr id="162" name="Google Shape;162;p2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2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5" name="Shape 165"/>
        <p:cNvGrpSpPr/>
        <p:nvPr/>
      </p:nvGrpSpPr>
      <p:grpSpPr>
        <a:xfrm>
          <a:off x="0" y="0"/>
          <a:ext cx="0" cy="0"/>
          <a:chOff x="0" y="0"/>
          <a:chExt cx="0" cy="0"/>
        </a:xfrm>
      </p:grpSpPr>
      <p:sp>
        <p:nvSpPr>
          <p:cNvPr id="166" name="Google Shape;166;p27"/>
          <p:cNvSpPr txBox="1"/>
          <p:nvPr>
            <p:ph type="ctrTitle"/>
          </p:nvPr>
        </p:nvSpPr>
        <p:spPr>
          <a:xfrm>
            <a:off x="685800" y="2130425"/>
            <a:ext cx="7772400" cy="1470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7" name="Google Shape;167;p27"/>
          <p:cNvSpPr txBox="1"/>
          <p:nvPr>
            <p:ph idx="1" type="subTitle"/>
          </p:nvPr>
        </p:nvSpPr>
        <p:spPr>
          <a:xfrm>
            <a:off x="1371600" y="3886200"/>
            <a:ext cx="6400800" cy="1752600"/>
          </a:xfrm>
          <a:prstGeom prst="rect">
            <a:avLst/>
          </a:prstGeom>
          <a:noFill/>
          <a:ln>
            <a:noFill/>
          </a:ln>
        </p:spPr>
        <p:txBody>
          <a:bodyPr anchorCtr="0" anchor="t" bIns="45700" lIns="91450" spcFirstLastPara="1" rIns="91450" wrap="square" tIns="45700">
            <a:normAutofit/>
          </a:bodyPr>
          <a:lstStyle>
            <a:lvl1pPr lvl="0" algn="ctr">
              <a:spcBef>
                <a:spcPts val="600"/>
              </a:spcBef>
              <a:spcAft>
                <a:spcPts val="0"/>
              </a:spcAft>
              <a:buClr>
                <a:srgbClr val="888888"/>
              </a:buClr>
              <a:buSzPts val="3200"/>
              <a:buNone/>
              <a:defRPr>
                <a:solidFill>
                  <a:srgbClr val="888888"/>
                </a:solidFill>
              </a:defRPr>
            </a:lvl1pPr>
            <a:lvl2pPr lvl="1" algn="ctr">
              <a:spcBef>
                <a:spcPts val="600"/>
              </a:spcBef>
              <a:spcAft>
                <a:spcPts val="0"/>
              </a:spcAft>
              <a:buClr>
                <a:srgbClr val="888888"/>
              </a:buClr>
              <a:buSzPts val="2800"/>
              <a:buNone/>
              <a:defRPr>
                <a:solidFill>
                  <a:srgbClr val="888888"/>
                </a:solidFill>
              </a:defRPr>
            </a:lvl2pPr>
            <a:lvl3pPr lvl="2" algn="ctr">
              <a:spcBef>
                <a:spcPts val="40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68" name="Google Shape;168;p2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 name="Google Shape;169;p2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2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1" name="Shape 171"/>
        <p:cNvGrpSpPr/>
        <p:nvPr/>
      </p:nvGrpSpPr>
      <p:grpSpPr>
        <a:xfrm>
          <a:off x="0" y="0"/>
          <a:ext cx="0" cy="0"/>
          <a:chOff x="0" y="0"/>
          <a:chExt cx="0" cy="0"/>
        </a:xfrm>
      </p:grpSpPr>
      <p:sp>
        <p:nvSpPr>
          <p:cNvPr id="172" name="Google Shape;172;p28"/>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3" name="Google Shape;173;p28"/>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174" name="Google Shape;174;p2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2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2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7" name="Shape 177"/>
        <p:cNvGrpSpPr/>
        <p:nvPr/>
      </p:nvGrpSpPr>
      <p:grpSpPr>
        <a:xfrm>
          <a:off x="0" y="0"/>
          <a:ext cx="0" cy="0"/>
          <a:chOff x="0" y="0"/>
          <a:chExt cx="0" cy="0"/>
        </a:xfrm>
      </p:grpSpPr>
      <p:sp>
        <p:nvSpPr>
          <p:cNvPr id="178" name="Google Shape;178;p29"/>
          <p:cNvSpPr txBox="1"/>
          <p:nvPr>
            <p:ph type="title"/>
          </p:nvPr>
        </p:nvSpPr>
        <p:spPr>
          <a:xfrm>
            <a:off x="722313" y="4406900"/>
            <a:ext cx="7772400" cy="1362000"/>
          </a:xfrm>
          <a:prstGeom prst="rect">
            <a:avLst/>
          </a:prstGeom>
          <a:noFill/>
          <a:ln>
            <a:noFill/>
          </a:ln>
        </p:spPr>
        <p:txBody>
          <a:bodyPr anchorCtr="0" anchor="t" bIns="45700" lIns="91450" spcFirstLastPara="1" rIns="91450"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29"/>
          <p:cNvSpPr txBox="1"/>
          <p:nvPr>
            <p:ph idx="1" type="body"/>
          </p:nvPr>
        </p:nvSpPr>
        <p:spPr>
          <a:xfrm>
            <a:off x="722313" y="2906713"/>
            <a:ext cx="7772400" cy="15006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400"/>
              </a:spcBef>
              <a:spcAft>
                <a:spcPts val="0"/>
              </a:spcAft>
              <a:buClr>
                <a:srgbClr val="888888"/>
              </a:buClr>
              <a:buSzPts val="1800"/>
              <a:buNone/>
              <a:defRPr sz="1800">
                <a:solidFill>
                  <a:srgbClr val="888888"/>
                </a:solidFill>
              </a:defRPr>
            </a:lvl2pPr>
            <a:lvl3pPr indent="-228600" lvl="2" marL="1371600" algn="l">
              <a:spcBef>
                <a:spcPts val="400"/>
              </a:spcBef>
              <a:spcAft>
                <a:spcPts val="0"/>
              </a:spcAft>
              <a:buClr>
                <a:srgbClr val="888888"/>
              </a:buClr>
              <a:buSzPts val="1600"/>
              <a:buNone/>
              <a:defRPr sz="1600">
                <a:solidFill>
                  <a:srgbClr val="888888"/>
                </a:solidFill>
              </a:defRPr>
            </a:lvl3pPr>
            <a:lvl4pPr indent="-228600" lvl="3" marL="1828800" algn="l">
              <a:spcBef>
                <a:spcPts val="200"/>
              </a:spcBef>
              <a:spcAft>
                <a:spcPts val="0"/>
              </a:spcAft>
              <a:buClr>
                <a:srgbClr val="888888"/>
              </a:buClr>
              <a:buSzPts val="1400"/>
              <a:buNone/>
              <a:defRPr sz="1400">
                <a:solidFill>
                  <a:srgbClr val="888888"/>
                </a:solidFill>
              </a:defRPr>
            </a:lvl4pPr>
            <a:lvl5pPr indent="-228600" lvl="4" marL="2286000" algn="l">
              <a:spcBef>
                <a:spcPts val="200"/>
              </a:spcBef>
              <a:spcAft>
                <a:spcPts val="0"/>
              </a:spcAft>
              <a:buClr>
                <a:srgbClr val="888888"/>
              </a:buClr>
              <a:buSzPts val="1400"/>
              <a:buNone/>
              <a:defRPr sz="1400">
                <a:solidFill>
                  <a:srgbClr val="888888"/>
                </a:solidFill>
              </a:defRPr>
            </a:lvl5pPr>
            <a:lvl6pPr indent="-228600" lvl="5" marL="2743200" algn="l">
              <a:spcBef>
                <a:spcPts val="200"/>
              </a:spcBef>
              <a:spcAft>
                <a:spcPts val="0"/>
              </a:spcAft>
              <a:buClr>
                <a:srgbClr val="888888"/>
              </a:buClr>
              <a:buSzPts val="1400"/>
              <a:buNone/>
              <a:defRPr sz="1400">
                <a:solidFill>
                  <a:srgbClr val="888888"/>
                </a:solidFill>
              </a:defRPr>
            </a:lvl6pPr>
            <a:lvl7pPr indent="-228600" lvl="6" marL="3200400" algn="l">
              <a:spcBef>
                <a:spcPts val="200"/>
              </a:spcBef>
              <a:spcAft>
                <a:spcPts val="0"/>
              </a:spcAft>
              <a:buClr>
                <a:srgbClr val="888888"/>
              </a:buClr>
              <a:buSzPts val="1400"/>
              <a:buNone/>
              <a:defRPr sz="1400">
                <a:solidFill>
                  <a:srgbClr val="888888"/>
                </a:solidFill>
              </a:defRPr>
            </a:lvl7pPr>
            <a:lvl8pPr indent="-228600" lvl="7" marL="3657600" algn="l">
              <a:spcBef>
                <a:spcPts val="200"/>
              </a:spcBef>
              <a:spcAft>
                <a:spcPts val="0"/>
              </a:spcAft>
              <a:buClr>
                <a:srgbClr val="888888"/>
              </a:buClr>
              <a:buSzPts val="1400"/>
              <a:buNone/>
              <a:defRPr sz="1400">
                <a:solidFill>
                  <a:srgbClr val="888888"/>
                </a:solidFill>
              </a:defRPr>
            </a:lvl8pPr>
            <a:lvl9pPr indent="-228600" lvl="8" marL="4114800" algn="l">
              <a:spcBef>
                <a:spcPts val="200"/>
              </a:spcBef>
              <a:spcAft>
                <a:spcPts val="0"/>
              </a:spcAft>
              <a:buClr>
                <a:srgbClr val="888888"/>
              </a:buClr>
              <a:buSzPts val="1400"/>
              <a:buNone/>
              <a:defRPr sz="1400">
                <a:solidFill>
                  <a:srgbClr val="888888"/>
                </a:solidFill>
              </a:defRPr>
            </a:lvl9pPr>
          </a:lstStyle>
          <a:p/>
        </p:txBody>
      </p:sp>
      <p:sp>
        <p:nvSpPr>
          <p:cNvPr id="180" name="Google Shape;180;p29"/>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p29"/>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29"/>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83" name="Shape 183"/>
        <p:cNvGrpSpPr/>
        <p:nvPr/>
      </p:nvGrpSpPr>
      <p:grpSpPr>
        <a:xfrm>
          <a:off x="0" y="0"/>
          <a:ext cx="0" cy="0"/>
          <a:chOff x="0" y="0"/>
          <a:chExt cx="0" cy="0"/>
        </a:xfrm>
      </p:grpSpPr>
      <p:sp>
        <p:nvSpPr>
          <p:cNvPr id="184" name="Google Shape;184;p30"/>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5" name="Google Shape;185;p30"/>
          <p:cNvSpPr txBox="1"/>
          <p:nvPr>
            <p:ph idx="1" type="body"/>
          </p:nvPr>
        </p:nvSpPr>
        <p:spPr>
          <a:xfrm>
            <a:off x="457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186" name="Google Shape;186;p30"/>
          <p:cNvSpPr txBox="1"/>
          <p:nvPr>
            <p:ph idx="2" type="body"/>
          </p:nvPr>
        </p:nvSpPr>
        <p:spPr>
          <a:xfrm>
            <a:off x="4648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187" name="Google Shape;187;p30"/>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8" name="Google Shape;188;p30"/>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9" name="Google Shape;189;p30"/>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90" name="Shape 190"/>
        <p:cNvGrpSpPr/>
        <p:nvPr/>
      </p:nvGrpSpPr>
      <p:grpSpPr>
        <a:xfrm>
          <a:off x="0" y="0"/>
          <a:ext cx="0" cy="0"/>
          <a:chOff x="0" y="0"/>
          <a:chExt cx="0" cy="0"/>
        </a:xfrm>
      </p:grpSpPr>
      <p:sp>
        <p:nvSpPr>
          <p:cNvPr id="191" name="Google Shape;191;p31"/>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2" name="Google Shape;192;p31"/>
          <p:cNvSpPr txBox="1"/>
          <p:nvPr>
            <p:ph idx="1" type="body"/>
          </p:nvPr>
        </p:nvSpPr>
        <p:spPr>
          <a:xfrm>
            <a:off x="457200" y="1535113"/>
            <a:ext cx="40404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193" name="Google Shape;193;p31"/>
          <p:cNvSpPr txBox="1"/>
          <p:nvPr>
            <p:ph idx="2" type="body"/>
          </p:nvPr>
        </p:nvSpPr>
        <p:spPr>
          <a:xfrm>
            <a:off x="457200" y="2174875"/>
            <a:ext cx="40404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194" name="Google Shape;194;p31"/>
          <p:cNvSpPr txBox="1"/>
          <p:nvPr>
            <p:ph idx="3" type="body"/>
          </p:nvPr>
        </p:nvSpPr>
        <p:spPr>
          <a:xfrm>
            <a:off x="4645025" y="1535113"/>
            <a:ext cx="40422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195" name="Google Shape;195;p31"/>
          <p:cNvSpPr txBox="1"/>
          <p:nvPr>
            <p:ph idx="4" type="body"/>
          </p:nvPr>
        </p:nvSpPr>
        <p:spPr>
          <a:xfrm>
            <a:off x="4645025" y="2174875"/>
            <a:ext cx="40422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196" name="Google Shape;196;p31"/>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7" name="Google Shape;197;p31"/>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1"/>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9" name="Shape 199"/>
        <p:cNvGrpSpPr/>
        <p:nvPr/>
      </p:nvGrpSpPr>
      <p:grpSpPr>
        <a:xfrm>
          <a:off x="0" y="0"/>
          <a:ext cx="0" cy="0"/>
          <a:chOff x="0" y="0"/>
          <a:chExt cx="0" cy="0"/>
        </a:xfrm>
      </p:grpSpPr>
      <p:sp>
        <p:nvSpPr>
          <p:cNvPr id="200" name="Google Shape;200;p32"/>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1" name="Google Shape;201;p32"/>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2" name="Google Shape;202;p32"/>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3" name="Google Shape;203;p32"/>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04" name="Shape 204"/>
        <p:cNvGrpSpPr/>
        <p:nvPr/>
      </p:nvGrpSpPr>
      <p:grpSpPr>
        <a:xfrm>
          <a:off x="0" y="0"/>
          <a:ext cx="0" cy="0"/>
          <a:chOff x="0" y="0"/>
          <a:chExt cx="0" cy="0"/>
        </a:xfrm>
      </p:grpSpPr>
      <p:sp>
        <p:nvSpPr>
          <p:cNvPr id="205" name="Google Shape;205;p33"/>
          <p:cNvSpPr txBox="1"/>
          <p:nvPr>
            <p:ph type="title"/>
          </p:nvPr>
        </p:nvSpPr>
        <p:spPr>
          <a:xfrm>
            <a:off x="457200" y="273050"/>
            <a:ext cx="3008400" cy="11622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6" name="Google Shape;206;p33"/>
          <p:cNvSpPr txBox="1"/>
          <p:nvPr>
            <p:ph idx="1" type="body"/>
          </p:nvPr>
        </p:nvSpPr>
        <p:spPr>
          <a:xfrm>
            <a:off x="3575050" y="273050"/>
            <a:ext cx="5112000" cy="5853000"/>
          </a:xfrm>
          <a:prstGeom prst="rect">
            <a:avLst/>
          </a:prstGeom>
          <a:noFill/>
          <a:ln>
            <a:noFill/>
          </a:ln>
        </p:spPr>
        <p:txBody>
          <a:bodyPr anchorCtr="0" anchor="t" bIns="45700" lIns="91450" spcFirstLastPara="1" rIns="91450" wrap="square" tIns="45700">
            <a:normAutofit/>
          </a:bodyPr>
          <a:lstStyle>
            <a:lvl1pPr indent="-431800" lvl="0" marL="457200" algn="l">
              <a:spcBef>
                <a:spcPts val="600"/>
              </a:spcBef>
              <a:spcAft>
                <a:spcPts val="0"/>
              </a:spcAft>
              <a:buClr>
                <a:schemeClr val="dk1"/>
              </a:buClr>
              <a:buSzPts val="3200"/>
              <a:buChar char="•"/>
              <a:defRPr sz="3200"/>
            </a:lvl1pPr>
            <a:lvl2pPr indent="-406400" lvl="1" marL="914400" algn="l">
              <a:spcBef>
                <a:spcPts val="600"/>
              </a:spcBef>
              <a:spcAft>
                <a:spcPts val="0"/>
              </a:spcAft>
              <a:buClr>
                <a:schemeClr val="dk1"/>
              </a:buClr>
              <a:buSzPts val="2800"/>
              <a:buChar char="–"/>
              <a:defRPr sz="2800"/>
            </a:lvl2pPr>
            <a:lvl3pPr indent="-381000" lvl="2" marL="1371600" algn="l">
              <a:spcBef>
                <a:spcPts val="40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207" name="Google Shape;207;p33"/>
          <p:cNvSpPr txBox="1"/>
          <p:nvPr>
            <p:ph idx="2" type="body"/>
          </p:nvPr>
        </p:nvSpPr>
        <p:spPr>
          <a:xfrm>
            <a:off x="457200" y="1435100"/>
            <a:ext cx="3008400" cy="46914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08" name="Google Shape;208;p33"/>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33"/>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0" name="Google Shape;210;p33"/>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11" name="Shape 211"/>
        <p:cNvGrpSpPr/>
        <p:nvPr/>
      </p:nvGrpSpPr>
      <p:grpSpPr>
        <a:xfrm>
          <a:off x="0" y="0"/>
          <a:ext cx="0" cy="0"/>
          <a:chOff x="0" y="0"/>
          <a:chExt cx="0" cy="0"/>
        </a:xfrm>
      </p:grpSpPr>
      <p:sp>
        <p:nvSpPr>
          <p:cNvPr id="212" name="Google Shape;212;p34"/>
          <p:cNvSpPr txBox="1"/>
          <p:nvPr>
            <p:ph type="title"/>
          </p:nvPr>
        </p:nvSpPr>
        <p:spPr>
          <a:xfrm>
            <a:off x="1792288" y="4800600"/>
            <a:ext cx="5486400" cy="5670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3" name="Google Shape;213;p34"/>
          <p:cNvSpPr/>
          <p:nvPr>
            <p:ph idx="2" type="pic"/>
          </p:nvPr>
        </p:nvSpPr>
        <p:spPr>
          <a:xfrm>
            <a:off x="1792288" y="612775"/>
            <a:ext cx="5486400" cy="4114800"/>
          </a:xfrm>
          <a:prstGeom prst="rect">
            <a:avLst/>
          </a:prstGeom>
          <a:noFill/>
          <a:ln>
            <a:noFill/>
          </a:ln>
        </p:spPr>
      </p:sp>
      <p:sp>
        <p:nvSpPr>
          <p:cNvPr id="214" name="Google Shape;214;p34"/>
          <p:cNvSpPr txBox="1"/>
          <p:nvPr>
            <p:ph idx="1" type="body"/>
          </p:nvPr>
        </p:nvSpPr>
        <p:spPr>
          <a:xfrm>
            <a:off x="1792288" y="5367338"/>
            <a:ext cx="5486400" cy="8052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15" name="Google Shape;215;p34"/>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6" name="Google Shape;216;p34"/>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7" name="Google Shape;217;p34"/>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18" name="Shape 218"/>
        <p:cNvGrpSpPr/>
        <p:nvPr/>
      </p:nvGrpSpPr>
      <p:grpSpPr>
        <a:xfrm>
          <a:off x="0" y="0"/>
          <a:ext cx="0" cy="0"/>
          <a:chOff x="0" y="0"/>
          <a:chExt cx="0" cy="0"/>
        </a:xfrm>
      </p:grpSpPr>
      <p:sp>
        <p:nvSpPr>
          <p:cNvPr id="219" name="Google Shape;219;p35"/>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5"/>
          <p:cNvSpPr txBox="1"/>
          <p:nvPr>
            <p:ph idx="1" type="body"/>
          </p:nvPr>
        </p:nvSpPr>
        <p:spPr>
          <a:xfrm rot="5400000">
            <a:off x="2308800" y="-251400"/>
            <a:ext cx="4526400" cy="82296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21" name="Google Shape;221;p3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2" name="Google Shape;222;p3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3" name="Google Shape;223;p3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24" name="Shape 224"/>
        <p:cNvGrpSpPr/>
        <p:nvPr/>
      </p:nvGrpSpPr>
      <p:grpSpPr>
        <a:xfrm>
          <a:off x="0" y="0"/>
          <a:ext cx="0" cy="0"/>
          <a:chOff x="0" y="0"/>
          <a:chExt cx="0" cy="0"/>
        </a:xfrm>
      </p:grpSpPr>
      <p:sp>
        <p:nvSpPr>
          <p:cNvPr id="225" name="Google Shape;225;p36"/>
          <p:cNvSpPr txBox="1"/>
          <p:nvPr>
            <p:ph type="title"/>
          </p:nvPr>
        </p:nvSpPr>
        <p:spPr>
          <a:xfrm rot="5400000">
            <a:off x="4732200" y="2171838"/>
            <a:ext cx="5851800" cy="20574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6" name="Google Shape;226;p36"/>
          <p:cNvSpPr txBox="1"/>
          <p:nvPr>
            <p:ph idx="1" type="body"/>
          </p:nvPr>
        </p:nvSpPr>
        <p:spPr>
          <a:xfrm rot="5400000">
            <a:off x="541200" y="190638"/>
            <a:ext cx="5851800" cy="60198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27" name="Google Shape;227;p3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8" name="Google Shape;228;p3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9" name="Google Shape;229;p3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230" name="Shape 230"/>
        <p:cNvGrpSpPr/>
        <p:nvPr/>
      </p:nvGrpSpPr>
      <p:grpSpPr>
        <a:xfrm>
          <a:off x="0" y="0"/>
          <a:ext cx="0" cy="0"/>
          <a:chOff x="0" y="0"/>
          <a:chExt cx="0" cy="0"/>
        </a:xfrm>
      </p:grpSpPr>
      <p:sp>
        <p:nvSpPr>
          <p:cNvPr id="231" name="Google Shape;231;p37"/>
          <p:cNvSpPr/>
          <p:nvPr/>
        </p:nvSpPr>
        <p:spPr>
          <a:xfrm flipH="1">
            <a:off x="15191875" y="9204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32" name="Google Shape;232;p37"/>
          <p:cNvSpPr/>
          <p:nvPr/>
        </p:nvSpPr>
        <p:spPr>
          <a:xfrm flipH="1" rot="10800000">
            <a:off x="932850" y="71166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33" name="Google Shape;233;p37"/>
          <p:cNvSpPr txBox="1"/>
          <p:nvPr>
            <p:ph type="title"/>
          </p:nvPr>
        </p:nvSpPr>
        <p:spPr>
          <a:xfrm>
            <a:off x="1547400" y="3612900"/>
            <a:ext cx="15193200" cy="3061200"/>
          </a:xfrm>
          <a:prstGeom prst="rect">
            <a:avLst/>
          </a:prstGeom>
        </p:spPr>
        <p:txBody>
          <a:bodyPr anchorCtr="0" anchor="ctr" bIns="45700" lIns="91450" spcFirstLastPara="1" rIns="91450" wrap="square" tIns="45700">
            <a:normAutofit/>
          </a:bodyPr>
          <a:lstStyle>
            <a:lvl1pPr lvl="0" algn="ctr">
              <a:spcBef>
                <a:spcPts val="0"/>
              </a:spcBef>
              <a:spcAft>
                <a:spcPts val="0"/>
              </a:spcAft>
              <a:buSzPts val="4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34" name="Google Shape;234;p37"/>
          <p:cNvSpPr txBox="1"/>
          <p:nvPr>
            <p:ph idx="12" type="sldNum"/>
          </p:nvPr>
        </p:nvSpPr>
        <p:spPr>
          <a:xfrm>
            <a:off x="16944916" y="9326434"/>
            <a:ext cx="1097400" cy="787200"/>
          </a:xfrm>
          <a:prstGeom prst="rect">
            <a:avLst/>
          </a:prstGeom>
        </p:spPr>
        <p:txBody>
          <a:bodyPr anchorCtr="0" anchor="ctr" bIns="45700" lIns="91450" spcFirstLastPara="1" rIns="91450"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9" name="Shape 239"/>
        <p:cNvGrpSpPr/>
        <p:nvPr/>
      </p:nvGrpSpPr>
      <p:grpSpPr>
        <a:xfrm>
          <a:off x="0" y="0"/>
          <a:ext cx="0" cy="0"/>
          <a:chOff x="0" y="0"/>
          <a:chExt cx="0" cy="0"/>
        </a:xfrm>
      </p:grpSpPr>
      <p:sp>
        <p:nvSpPr>
          <p:cNvPr id="240" name="Google Shape;240;p39"/>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241" name="Google Shape;241;p39"/>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242" name="Google Shape;242;p3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3" name="Shape 243"/>
        <p:cNvGrpSpPr/>
        <p:nvPr/>
      </p:nvGrpSpPr>
      <p:grpSpPr>
        <a:xfrm>
          <a:off x="0" y="0"/>
          <a:ext cx="0" cy="0"/>
          <a:chOff x="0" y="0"/>
          <a:chExt cx="0" cy="0"/>
        </a:xfrm>
      </p:grpSpPr>
      <p:sp>
        <p:nvSpPr>
          <p:cNvPr id="244" name="Google Shape;244;p40"/>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245" name="Google Shape;245;p4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6" name="Shape 246"/>
        <p:cNvGrpSpPr/>
        <p:nvPr/>
      </p:nvGrpSpPr>
      <p:grpSpPr>
        <a:xfrm>
          <a:off x="0" y="0"/>
          <a:ext cx="0" cy="0"/>
          <a:chOff x="0" y="0"/>
          <a:chExt cx="0" cy="0"/>
        </a:xfrm>
      </p:grpSpPr>
      <p:sp>
        <p:nvSpPr>
          <p:cNvPr id="247" name="Google Shape;247;p41"/>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48" name="Google Shape;248;p41"/>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249" name="Google Shape;249;p4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0" name="Shape 250"/>
        <p:cNvGrpSpPr/>
        <p:nvPr/>
      </p:nvGrpSpPr>
      <p:grpSpPr>
        <a:xfrm>
          <a:off x="0" y="0"/>
          <a:ext cx="0" cy="0"/>
          <a:chOff x="0" y="0"/>
          <a:chExt cx="0" cy="0"/>
        </a:xfrm>
      </p:grpSpPr>
      <p:sp>
        <p:nvSpPr>
          <p:cNvPr id="251" name="Google Shape;251;p42"/>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52" name="Google Shape;252;p42"/>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53" name="Google Shape;253;p42"/>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54" name="Google Shape;254;p4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5" name="Shape 255"/>
        <p:cNvGrpSpPr/>
        <p:nvPr/>
      </p:nvGrpSpPr>
      <p:grpSpPr>
        <a:xfrm>
          <a:off x="0" y="0"/>
          <a:ext cx="0" cy="0"/>
          <a:chOff x="0" y="0"/>
          <a:chExt cx="0" cy="0"/>
        </a:xfrm>
      </p:grpSpPr>
      <p:sp>
        <p:nvSpPr>
          <p:cNvPr id="256" name="Google Shape;256;p43"/>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57" name="Google Shape;257;p4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8" name="Shape 258"/>
        <p:cNvGrpSpPr/>
        <p:nvPr/>
      </p:nvGrpSpPr>
      <p:grpSpPr>
        <a:xfrm>
          <a:off x="0" y="0"/>
          <a:ext cx="0" cy="0"/>
          <a:chOff x="0" y="0"/>
          <a:chExt cx="0" cy="0"/>
        </a:xfrm>
      </p:grpSpPr>
      <p:sp>
        <p:nvSpPr>
          <p:cNvPr id="259" name="Google Shape;259;p44"/>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60" name="Google Shape;260;p44"/>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61" name="Google Shape;261;p4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2" name="Shape 262"/>
        <p:cNvGrpSpPr/>
        <p:nvPr/>
      </p:nvGrpSpPr>
      <p:grpSpPr>
        <a:xfrm>
          <a:off x="0" y="0"/>
          <a:ext cx="0" cy="0"/>
          <a:chOff x="0" y="0"/>
          <a:chExt cx="0" cy="0"/>
        </a:xfrm>
      </p:grpSpPr>
      <p:sp>
        <p:nvSpPr>
          <p:cNvPr id="263" name="Google Shape;263;p45"/>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264" name="Google Shape;264;p4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65" name="Shape 265"/>
        <p:cNvGrpSpPr/>
        <p:nvPr/>
      </p:nvGrpSpPr>
      <p:grpSpPr>
        <a:xfrm>
          <a:off x="0" y="0"/>
          <a:ext cx="0" cy="0"/>
          <a:chOff x="0" y="0"/>
          <a:chExt cx="0" cy="0"/>
        </a:xfrm>
      </p:grpSpPr>
      <p:sp>
        <p:nvSpPr>
          <p:cNvPr id="266" name="Google Shape;266;p46"/>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67" name="Google Shape;267;p46"/>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268" name="Google Shape;268;p46"/>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69" name="Google Shape;269;p46"/>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270" name="Google Shape;270;p4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1" name="Shape 271"/>
        <p:cNvGrpSpPr/>
        <p:nvPr/>
      </p:nvGrpSpPr>
      <p:grpSpPr>
        <a:xfrm>
          <a:off x="0" y="0"/>
          <a:ext cx="0" cy="0"/>
          <a:chOff x="0" y="0"/>
          <a:chExt cx="0" cy="0"/>
        </a:xfrm>
      </p:grpSpPr>
      <p:sp>
        <p:nvSpPr>
          <p:cNvPr id="272" name="Google Shape;272;p47"/>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273" name="Google Shape;273;p4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4" name="Shape 274"/>
        <p:cNvGrpSpPr/>
        <p:nvPr/>
      </p:nvGrpSpPr>
      <p:grpSpPr>
        <a:xfrm>
          <a:off x="0" y="0"/>
          <a:ext cx="0" cy="0"/>
          <a:chOff x="0" y="0"/>
          <a:chExt cx="0" cy="0"/>
        </a:xfrm>
      </p:grpSpPr>
      <p:sp>
        <p:nvSpPr>
          <p:cNvPr id="275" name="Google Shape;275;p48"/>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276" name="Google Shape;276;p48"/>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277" name="Google Shape;277;p4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8" name="Shape 278"/>
        <p:cNvGrpSpPr/>
        <p:nvPr/>
      </p:nvGrpSpPr>
      <p:grpSpPr>
        <a:xfrm>
          <a:off x="0" y="0"/>
          <a:ext cx="0" cy="0"/>
          <a:chOff x="0" y="0"/>
          <a:chExt cx="0" cy="0"/>
        </a:xfrm>
      </p:grpSpPr>
      <p:sp>
        <p:nvSpPr>
          <p:cNvPr id="279" name="Google Shape;279;p4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280" name="Shape 280"/>
        <p:cNvGrpSpPr/>
        <p:nvPr/>
      </p:nvGrpSpPr>
      <p:grpSpPr>
        <a:xfrm>
          <a:off x="0" y="0"/>
          <a:ext cx="0" cy="0"/>
          <a:chOff x="0" y="0"/>
          <a:chExt cx="0" cy="0"/>
        </a:xfrm>
      </p:grpSpPr>
      <p:sp>
        <p:nvSpPr>
          <p:cNvPr id="281" name="Google Shape;281;p50"/>
          <p:cNvSpPr txBox="1"/>
          <p:nvPr>
            <p:ph type="title"/>
          </p:nvPr>
        </p:nvSpPr>
        <p:spPr>
          <a:xfrm>
            <a:off x="1247775" y="2564607"/>
            <a:ext cx="15773400" cy="4279200"/>
          </a:xfrm>
          <a:prstGeom prst="rect">
            <a:avLst/>
          </a:prstGeom>
          <a:noFill/>
          <a:ln>
            <a:noFill/>
          </a:ln>
        </p:spPr>
        <p:txBody>
          <a:bodyPr anchorCtr="0" anchor="b" bIns="68550" lIns="137150" spcFirstLastPara="1" rIns="137150" wrap="square" tIns="68550">
            <a:normAutofit/>
          </a:bodyPr>
          <a:lstStyle>
            <a:lvl1pPr lvl="0" marR="0" algn="l">
              <a:lnSpc>
                <a:spcPct val="90000"/>
              </a:lnSpc>
              <a:spcBef>
                <a:spcPts val="0"/>
              </a:spcBef>
              <a:spcAft>
                <a:spcPts val="0"/>
              </a:spcAft>
              <a:buClr>
                <a:schemeClr val="dk1"/>
              </a:buClr>
              <a:buSzPts val="9000"/>
              <a:buFont typeface="Calibri"/>
              <a:buNone/>
              <a:defRPr b="0" i="0" sz="9000" u="none" cap="none" strike="noStrike">
                <a:solidFill>
                  <a:schemeClr val="dk1"/>
                </a:solidFill>
                <a:latin typeface="Calibri"/>
                <a:ea typeface="Calibri"/>
                <a:cs typeface="Calibri"/>
                <a:sym typeface="Calibri"/>
              </a:defRPr>
            </a:lvl1pPr>
            <a:lvl2pPr lvl="1">
              <a:spcBef>
                <a:spcPts val="0"/>
              </a:spcBef>
              <a:spcAft>
                <a:spcPts val="0"/>
              </a:spcAft>
              <a:buSzPts val="5600"/>
              <a:buNone/>
              <a:defRPr sz="2800"/>
            </a:lvl2pPr>
            <a:lvl3pPr lvl="2">
              <a:spcBef>
                <a:spcPts val="0"/>
              </a:spcBef>
              <a:spcAft>
                <a:spcPts val="0"/>
              </a:spcAft>
              <a:buSzPts val="5600"/>
              <a:buNone/>
              <a:defRPr sz="2800"/>
            </a:lvl3pPr>
            <a:lvl4pPr lvl="3">
              <a:spcBef>
                <a:spcPts val="0"/>
              </a:spcBef>
              <a:spcAft>
                <a:spcPts val="0"/>
              </a:spcAft>
              <a:buSzPts val="5600"/>
              <a:buNone/>
              <a:defRPr sz="2800"/>
            </a:lvl4pPr>
            <a:lvl5pPr lvl="4">
              <a:spcBef>
                <a:spcPts val="0"/>
              </a:spcBef>
              <a:spcAft>
                <a:spcPts val="0"/>
              </a:spcAft>
              <a:buSzPts val="5600"/>
              <a:buNone/>
              <a:defRPr sz="2800"/>
            </a:lvl5pPr>
            <a:lvl6pPr lvl="5">
              <a:spcBef>
                <a:spcPts val="0"/>
              </a:spcBef>
              <a:spcAft>
                <a:spcPts val="0"/>
              </a:spcAft>
              <a:buSzPts val="5600"/>
              <a:buNone/>
              <a:defRPr sz="2800"/>
            </a:lvl6pPr>
            <a:lvl7pPr lvl="6">
              <a:spcBef>
                <a:spcPts val="0"/>
              </a:spcBef>
              <a:spcAft>
                <a:spcPts val="0"/>
              </a:spcAft>
              <a:buSzPts val="5600"/>
              <a:buNone/>
              <a:defRPr sz="2800"/>
            </a:lvl7pPr>
            <a:lvl8pPr lvl="7">
              <a:spcBef>
                <a:spcPts val="0"/>
              </a:spcBef>
              <a:spcAft>
                <a:spcPts val="0"/>
              </a:spcAft>
              <a:buSzPts val="5600"/>
              <a:buNone/>
              <a:defRPr sz="2800"/>
            </a:lvl8pPr>
            <a:lvl9pPr lvl="8">
              <a:spcBef>
                <a:spcPts val="0"/>
              </a:spcBef>
              <a:spcAft>
                <a:spcPts val="0"/>
              </a:spcAft>
              <a:buSzPts val="5600"/>
              <a:buNone/>
              <a:defRPr sz="2800"/>
            </a:lvl9pPr>
          </a:lstStyle>
          <a:p/>
        </p:txBody>
      </p:sp>
      <p:sp>
        <p:nvSpPr>
          <p:cNvPr id="282" name="Google Shape;282;p50"/>
          <p:cNvSpPr txBox="1"/>
          <p:nvPr>
            <p:ph idx="1" type="body"/>
          </p:nvPr>
        </p:nvSpPr>
        <p:spPr>
          <a:xfrm>
            <a:off x="1247775" y="6884194"/>
            <a:ext cx="15773400" cy="2250600"/>
          </a:xfrm>
          <a:prstGeom prst="rect">
            <a:avLst/>
          </a:prstGeom>
          <a:noFill/>
          <a:ln>
            <a:noFill/>
          </a:ln>
        </p:spPr>
        <p:txBody>
          <a:bodyPr anchorCtr="0" anchor="t" bIns="68550" lIns="137150" spcFirstLastPara="1" rIns="137150" wrap="square" tIns="68550">
            <a:normAutofit/>
          </a:bodyPr>
          <a:lstStyle>
            <a:lvl1pPr indent="-228600" lvl="0" marL="457200" marR="0" algn="l">
              <a:lnSpc>
                <a:spcPct val="90000"/>
              </a:lnSpc>
              <a:spcBef>
                <a:spcPts val="1600"/>
              </a:spcBef>
              <a:spcAft>
                <a:spcPts val="0"/>
              </a:spcAft>
              <a:buClr>
                <a:srgbClr val="888888"/>
              </a:buClr>
              <a:buSzPts val="3600"/>
              <a:buFont typeface="Arial"/>
              <a:buNone/>
              <a:defRPr b="0" i="0" sz="3600" u="none" cap="none" strike="noStrike">
                <a:solidFill>
                  <a:srgbClr val="888888"/>
                </a:solidFill>
                <a:latin typeface="Calibri"/>
                <a:ea typeface="Calibri"/>
                <a:cs typeface="Calibri"/>
                <a:sym typeface="Calibri"/>
              </a:defRPr>
            </a:lvl1pPr>
            <a:lvl2pPr indent="-228600" lvl="1" marL="914400" marR="0" algn="l">
              <a:lnSpc>
                <a:spcPct val="90000"/>
              </a:lnSpc>
              <a:spcBef>
                <a:spcPts val="2400"/>
              </a:spcBef>
              <a:spcAft>
                <a:spcPts val="0"/>
              </a:spcAft>
              <a:buClr>
                <a:srgbClr val="888888"/>
              </a:buClr>
              <a:buSzPts val="3000"/>
              <a:buFont typeface="Arial"/>
              <a:buNone/>
              <a:defRPr b="0" i="0" sz="3000" u="none" cap="none" strike="noStrike">
                <a:solidFill>
                  <a:srgbClr val="888888"/>
                </a:solidFill>
                <a:latin typeface="Calibri"/>
                <a:ea typeface="Calibri"/>
                <a:cs typeface="Calibri"/>
                <a:sym typeface="Calibri"/>
              </a:defRPr>
            </a:lvl2pPr>
            <a:lvl3pPr indent="-228600" lvl="2" marL="1371600" marR="0" algn="l">
              <a:lnSpc>
                <a:spcPct val="90000"/>
              </a:lnSpc>
              <a:spcBef>
                <a:spcPts val="240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3pPr>
            <a:lvl4pPr indent="-228600" lvl="3" marL="1828800" marR="0" algn="l">
              <a:lnSpc>
                <a:spcPct val="90000"/>
              </a:lnSpc>
              <a:spcBef>
                <a:spcPts val="24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4pPr>
            <a:lvl5pPr indent="-228600" lvl="4" marL="2286000" marR="0" algn="l">
              <a:lnSpc>
                <a:spcPct val="90000"/>
              </a:lnSpc>
              <a:spcBef>
                <a:spcPts val="24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5pPr>
            <a:lvl6pPr indent="-228600" lvl="5" marL="2743200" marR="0" algn="l">
              <a:lnSpc>
                <a:spcPct val="90000"/>
              </a:lnSpc>
              <a:spcBef>
                <a:spcPts val="24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6pPr>
            <a:lvl7pPr indent="-228600" lvl="6" marL="3200400" marR="0" algn="l">
              <a:lnSpc>
                <a:spcPct val="90000"/>
              </a:lnSpc>
              <a:spcBef>
                <a:spcPts val="24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7pPr>
            <a:lvl8pPr indent="-228600" lvl="7" marL="3657600" marR="0" algn="l">
              <a:lnSpc>
                <a:spcPct val="90000"/>
              </a:lnSpc>
              <a:spcBef>
                <a:spcPts val="24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8pPr>
            <a:lvl9pPr indent="-228600" lvl="8" marL="4114800" marR="0" algn="l">
              <a:lnSpc>
                <a:spcPct val="90000"/>
              </a:lnSpc>
              <a:spcBef>
                <a:spcPts val="2400"/>
              </a:spcBef>
              <a:spcAft>
                <a:spcPts val="2400"/>
              </a:spcAft>
              <a:buClr>
                <a:srgbClr val="888888"/>
              </a:buClr>
              <a:buSzPts val="2400"/>
              <a:buFont typeface="Arial"/>
              <a:buNone/>
              <a:defRPr b="0" i="0" sz="2400" u="none" cap="none" strike="noStrike">
                <a:solidFill>
                  <a:srgbClr val="888888"/>
                </a:solidFill>
                <a:latin typeface="Calibri"/>
                <a:ea typeface="Calibri"/>
                <a:cs typeface="Calibri"/>
                <a:sym typeface="Calibri"/>
              </a:defRPr>
            </a:lvl9pPr>
          </a:lstStyle>
          <a:p/>
        </p:txBody>
      </p:sp>
      <p:sp>
        <p:nvSpPr>
          <p:cNvPr id="283" name="Google Shape;283;p50"/>
          <p:cNvSpPr txBox="1"/>
          <p:nvPr>
            <p:ph idx="10" type="dt"/>
          </p:nvPr>
        </p:nvSpPr>
        <p:spPr>
          <a:xfrm>
            <a:off x="1257300" y="9534525"/>
            <a:ext cx="4114800" cy="547800"/>
          </a:xfrm>
          <a:prstGeom prst="rect">
            <a:avLst/>
          </a:prstGeom>
          <a:noFill/>
          <a:ln>
            <a:noFill/>
          </a:ln>
        </p:spPr>
        <p:txBody>
          <a:bodyPr anchorCtr="0" anchor="ctr" bIns="68550" lIns="137150" spcFirstLastPara="1" rIns="137150" wrap="square" tIns="68550">
            <a:noAutofit/>
          </a:bodyPr>
          <a:lstStyle>
            <a:lvl1pPr lvl="0" marR="0" algn="l">
              <a:spcBef>
                <a:spcPts val="0"/>
              </a:spcBef>
              <a:spcAft>
                <a:spcPts val="0"/>
              </a:spcAft>
              <a:buSzPts val="2800"/>
              <a:buNone/>
              <a:defRPr sz="1800">
                <a:solidFill>
                  <a:srgbClr val="888888"/>
                </a:solidFill>
                <a:latin typeface="Calibri"/>
                <a:ea typeface="Calibri"/>
                <a:cs typeface="Calibri"/>
                <a:sym typeface="Calibri"/>
              </a:defRPr>
            </a:lvl1pPr>
            <a:lvl2pPr lvl="1"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2pPr>
            <a:lvl3pPr lvl="2"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3pPr>
            <a:lvl4pPr lvl="3"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4pPr>
            <a:lvl5pPr lvl="4"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5pPr>
            <a:lvl6pPr lvl="5"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6pPr>
            <a:lvl7pPr lvl="6"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7pPr>
            <a:lvl8pPr lvl="7"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8pPr>
            <a:lvl9pPr lvl="8"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9pPr>
          </a:lstStyle>
          <a:p/>
        </p:txBody>
      </p:sp>
      <p:sp>
        <p:nvSpPr>
          <p:cNvPr id="284" name="Google Shape;284;p50"/>
          <p:cNvSpPr txBox="1"/>
          <p:nvPr>
            <p:ph idx="11" type="ftr"/>
          </p:nvPr>
        </p:nvSpPr>
        <p:spPr>
          <a:xfrm>
            <a:off x="6057900" y="9534525"/>
            <a:ext cx="6172200" cy="547800"/>
          </a:xfrm>
          <a:prstGeom prst="rect">
            <a:avLst/>
          </a:prstGeom>
          <a:noFill/>
          <a:ln>
            <a:noFill/>
          </a:ln>
        </p:spPr>
        <p:txBody>
          <a:bodyPr anchorCtr="0" anchor="ctr" bIns="68550" lIns="137150" spcFirstLastPara="1" rIns="137150" wrap="square" tIns="68550">
            <a:noAutofit/>
          </a:bodyPr>
          <a:lstStyle>
            <a:lvl1pPr lvl="0" marR="0" algn="ctr">
              <a:spcBef>
                <a:spcPts val="0"/>
              </a:spcBef>
              <a:spcAft>
                <a:spcPts val="0"/>
              </a:spcAft>
              <a:buSzPts val="2800"/>
              <a:buNone/>
              <a:defRPr sz="1800">
                <a:solidFill>
                  <a:srgbClr val="888888"/>
                </a:solidFill>
                <a:latin typeface="Calibri"/>
                <a:ea typeface="Calibri"/>
                <a:cs typeface="Calibri"/>
                <a:sym typeface="Calibri"/>
              </a:defRPr>
            </a:lvl1pPr>
            <a:lvl2pPr lvl="1"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2pPr>
            <a:lvl3pPr lvl="2"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3pPr>
            <a:lvl4pPr lvl="3"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4pPr>
            <a:lvl5pPr lvl="4"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5pPr>
            <a:lvl6pPr lvl="5"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6pPr>
            <a:lvl7pPr lvl="6"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7pPr>
            <a:lvl8pPr lvl="7"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8pPr>
            <a:lvl9pPr lvl="8" marR="0" algn="l">
              <a:spcBef>
                <a:spcPts val="0"/>
              </a:spcBef>
              <a:spcAft>
                <a:spcPts val="0"/>
              </a:spcAft>
              <a:buSzPts val="2800"/>
              <a:buNone/>
              <a:defRPr b="0" i="0" sz="2800" u="none" cap="none" strike="noStrike">
                <a:solidFill>
                  <a:schemeClr val="dk1"/>
                </a:solidFill>
                <a:latin typeface="Calibri"/>
                <a:ea typeface="Calibri"/>
                <a:cs typeface="Calibri"/>
                <a:sym typeface="Calibri"/>
              </a:defRPr>
            </a:lvl9pPr>
          </a:lstStyle>
          <a:p/>
        </p:txBody>
      </p:sp>
      <p:sp>
        <p:nvSpPr>
          <p:cNvPr id="285" name="Google Shape;285;p50"/>
          <p:cNvSpPr txBox="1"/>
          <p:nvPr>
            <p:ph idx="12" type="sldNum"/>
          </p:nvPr>
        </p:nvSpPr>
        <p:spPr>
          <a:xfrm>
            <a:off x="12915900" y="9534525"/>
            <a:ext cx="4114800" cy="547800"/>
          </a:xfrm>
          <a:prstGeom prst="rect">
            <a:avLst/>
          </a:prstGeom>
          <a:noFill/>
          <a:ln>
            <a:noFill/>
          </a:ln>
        </p:spPr>
        <p:txBody>
          <a:bodyPr anchorCtr="0" anchor="ctr" bIns="68550" lIns="137150" spcFirstLastPara="1" rIns="137150" wrap="square" tIns="68550">
            <a:normAutofit/>
          </a:bodyPr>
          <a:lstStyle>
            <a:lvl1pPr indent="0" lvl="0" marL="0" marR="0" algn="r">
              <a:spcBef>
                <a:spcPts val="0"/>
              </a:spcBef>
              <a:buNone/>
              <a:defRPr sz="1800">
                <a:solidFill>
                  <a:srgbClr val="888888"/>
                </a:solidFill>
                <a:latin typeface="Calibri"/>
                <a:ea typeface="Calibri"/>
                <a:cs typeface="Calibri"/>
                <a:sym typeface="Calibri"/>
              </a:defRPr>
            </a:lvl1pPr>
            <a:lvl2pPr indent="0" lvl="1" marL="0" marR="0" algn="r">
              <a:spcBef>
                <a:spcPts val="0"/>
              </a:spcBef>
              <a:buNone/>
              <a:defRPr sz="1800">
                <a:solidFill>
                  <a:srgbClr val="888888"/>
                </a:solidFill>
                <a:latin typeface="Calibri"/>
                <a:ea typeface="Calibri"/>
                <a:cs typeface="Calibri"/>
                <a:sym typeface="Calibri"/>
              </a:defRPr>
            </a:lvl2pPr>
            <a:lvl3pPr indent="0" lvl="2" marL="0" marR="0" algn="r">
              <a:spcBef>
                <a:spcPts val="0"/>
              </a:spcBef>
              <a:buNone/>
              <a:defRPr sz="1800">
                <a:solidFill>
                  <a:srgbClr val="888888"/>
                </a:solidFill>
                <a:latin typeface="Calibri"/>
                <a:ea typeface="Calibri"/>
                <a:cs typeface="Calibri"/>
                <a:sym typeface="Calibri"/>
              </a:defRPr>
            </a:lvl3pPr>
            <a:lvl4pPr indent="0" lvl="3" marL="0" marR="0" algn="r">
              <a:spcBef>
                <a:spcPts val="0"/>
              </a:spcBef>
              <a:buNone/>
              <a:defRPr sz="1800">
                <a:solidFill>
                  <a:srgbClr val="888888"/>
                </a:solidFill>
                <a:latin typeface="Calibri"/>
                <a:ea typeface="Calibri"/>
                <a:cs typeface="Calibri"/>
                <a:sym typeface="Calibri"/>
              </a:defRPr>
            </a:lvl4pPr>
            <a:lvl5pPr indent="0" lvl="4" marL="0" marR="0" algn="r">
              <a:spcBef>
                <a:spcPts val="0"/>
              </a:spcBef>
              <a:buNone/>
              <a:defRPr sz="1800">
                <a:solidFill>
                  <a:srgbClr val="888888"/>
                </a:solidFill>
                <a:latin typeface="Calibri"/>
                <a:ea typeface="Calibri"/>
                <a:cs typeface="Calibri"/>
                <a:sym typeface="Calibri"/>
              </a:defRPr>
            </a:lvl5pPr>
            <a:lvl6pPr indent="0" lvl="5" marL="0" marR="0" algn="r">
              <a:spcBef>
                <a:spcPts val="0"/>
              </a:spcBef>
              <a:buNone/>
              <a:defRPr sz="1800">
                <a:solidFill>
                  <a:srgbClr val="888888"/>
                </a:solidFill>
                <a:latin typeface="Calibri"/>
                <a:ea typeface="Calibri"/>
                <a:cs typeface="Calibri"/>
                <a:sym typeface="Calibri"/>
              </a:defRPr>
            </a:lvl6pPr>
            <a:lvl7pPr indent="0" lvl="6" marL="0" marR="0" algn="r">
              <a:spcBef>
                <a:spcPts val="0"/>
              </a:spcBef>
              <a:buNone/>
              <a:defRPr sz="1800">
                <a:solidFill>
                  <a:srgbClr val="888888"/>
                </a:solidFill>
                <a:latin typeface="Calibri"/>
                <a:ea typeface="Calibri"/>
                <a:cs typeface="Calibri"/>
                <a:sym typeface="Calibri"/>
              </a:defRPr>
            </a:lvl7pPr>
            <a:lvl8pPr indent="0" lvl="7" marL="0" marR="0" algn="r">
              <a:spcBef>
                <a:spcPts val="0"/>
              </a:spcBef>
              <a:buNone/>
              <a:defRPr sz="1800">
                <a:solidFill>
                  <a:srgbClr val="888888"/>
                </a:solidFill>
                <a:latin typeface="Calibri"/>
                <a:ea typeface="Calibri"/>
                <a:cs typeface="Calibri"/>
                <a:sym typeface="Calibri"/>
              </a:defRPr>
            </a:lvl8pPr>
            <a:lvl9pPr indent="0" lvl="8" marL="0" marR="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theme" Target="../theme/theme5.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0" Type="http://schemas.openxmlformats.org/officeDocument/2006/relationships/slideLayout" Target="../slideLayouts/slideLayout44.xml"/><Relationship Id="rId13" Type="http://schemas.openxmlformats.org/officeDocument/2006/relationships/theme" Target="../theme/theme1.xml"/><Relationship Id="rId12" Type="http://schemas.openxmlformats.org/officeDocument/2006/relationships/slideLayout" Target="../slideLayouts/slideLayout46.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9" Type="http://schemas.openxmlformats.org/officeDocument/2006/relationships/slideLayout" Target="../slideLayouts/slideLayout43.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5" name="Shape 155"/>
        <p:cNvGrpSpPr/>
        <p:nvPr/>
      </p:nvGrpSpPr>
      <p:grpSpPr>
        <a:xfrm>
          <a:off x="0" y="0"/>
          <a:ext cx="0" cy="0"/>
          <a:chOff x="0" y="0"/>
          <a:chExt cx="0" cy="0"/>
        </a:xfrm>
      </p:grpSpPr>
      <p:sp>
        <p:nvSpPr>
          <p:cNvPr id="156" name="Google Shape;156;p25"/>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57" name="Google Shape;157;p25"/>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431800" lvl="0" marL="457200" marR="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58" name="Google Shape;158;p2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59" name="Google Shape;159;p2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0" name="Google Shape;160;p2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35" name="Shape 235"/>
        <p:cNvGrpSpPr/>
        <p:nvPr/>
      </p:nvGrpSpPr>
      <p:grpSpPr>
        <a:xfrm>
          <a:off x="0" y="0"/>
          <a:ext cx="0" cy="0"/>
          <a:chOff x="0" y="0"/>
          <a:chExt cx="0" cy="0"/>
        </a:xfrm>
      </p:grpSpPr>
      <p:sp>
        <p:nvSpPr>
          <p:cNvPr id="236" name="Google Shape;236;p38"/>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237" name="Google Shape;237;p38"/>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238" name="Google Shape;238;p38"/>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hyperlink" Target="http://www.youtube.com/watch?v=qWggdsW-Ugk" TargetMode="External"/><Relationship Id="rId5"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hyperlink" Target="http://www.youtube.com/watch?v=xuSWWUorFeg" TargetMode="External"/><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hyperlink" Target="http://www.youtube.com/watch?v=YeXIY8eifGY" TargetMode="External"/><Relationship Id="rId5"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grpSp>
        <p:nvGrpSpPr>
          <p:cNvPr id="290" name="Google Shape;290;p51"/>
          <p:cNvGrpSpPr/>
          <p:nvPr/>
        </p:nvGrpSpPr>
        <p:grpSpPr>
          <a:xfrm>
            <a:off x="-31071" y="-180826"/>
            <a:ext cx="4239337" cy="10467984"/>
            <a:chOff x="0" y="-241102"/>
            <a:chExt cx="5652450" cy="13957313"/>
          </a:xfrm>
        </p:grpSpPr>
        <p:grpSp>
          <p:nvGrpSpPr>
            <p:cNvPr id="291" name="Google Shape;291;p51"/>
            <p:cNvGrpSpPr/>
            <p:nvPr/>
          </p:nvGrpSpPr>
          <p:grpSpPr>
            <a:xfrm>
              <a:off x="2826056" y="-241102"/>
              <a:ext cx="2826394" cy="13957313"/>
              <a:chOff x="0" y="-47625"/>
              <a:chExt cx="558300" cy="2757000"/>
            </a:xfrm>
          </p:grpSpPr>
          <p:sp>
            <p:nvSpPr>
              <p:cNvPr id="292" name="Google Shape;292;p5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93" name="Google Shape;293;p5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94" name="Google Shape;294;p51"/>
            <p:cNvGrpSpPr/>
            <p:nvPr/>
          </p:nvGrpSpPr>
          <p:grpSpPr>
            <a:xfrm>
              <a:off x="1413028" y="-241102"/>
              <a:ext cx="2826394" cy="13957313"/>
              <a:chOff x="0" y="-47625"/>
              <a:chExt cx="558300" cy="2757000"/>
            </a:xfrm>
          </p:grpSpPr>
          <p:sp>
            <p:nvSpPr>
              <p:cNvPr id="295" name="Google Shape;295;p5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96" name="Google Shape;296;p5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97" name="Google Shape;297;p51"/>
            <p:cNvGrpSpPr/>
            <p:nvPr/>
          </p:nvGrpSpPr>
          <p:grpSpPr>
            <a:xfrm>
              <a:off x="0" y="-241102"/>
              <a:ext cx="2826394" cy="13957313"/>
              <a:chOff x="0" y="-47625"/>
              <a:chExt cx="558300" cy="2757000"/>
            </a:xfrm>
          </p:grpSpPr>
          <p:sp>
            <p:nvSpPr>
              <p:cNvPr id="298" name="Google Shape;298;p5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99" name="Google Shape;299;p5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300" name="Google Shape;300;p51"/>
          <p:cNvSpPr txBox="1"/>
          <p:nvPr/>
        </p:nvSpPr>
        <p:spPr>
          <a:xfrm>
            <a:off x="4125288" y="3176803"/>
            <a:ext cx="14079900" cy="2647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600">
                <a:solidFill>
                  <a:srgbClr val="231F20"/>
                </a:solidFill>
                <a:latin typeface="Halant"/>
                <a:ea typeface="Halant"/>
                <a:cs typeface="Halant"/>
                <a:sym typeface="Halant"/>
              </a:rPr>
              <a:t>EARLY CONFLICTS &amp; PARTISAN POLITICS</a:t>
            </a:r>
            <a:endParaRPr sz="8600">
              <a:latin typeface="Halant"/>
              <a:ea typeface="Halant"/>
              <a:cs typeface="Halant"/>
              <a:sym typeface="Halant"/>
            </a:endParaRPr>
          </a:p>
        </p:txBody>
      </p:sp>
      <p:sp>
        <p:nvSpPr>
          <p:cNvPr id="301" name="Google Shape;301;p51"/>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02" name="Google Shape;302;p51"/>
          <p:cNvSpPr txBox="1"/>
          <p:nvPr/>
        </p:nvSpPr>
        <p:spPr>
          <a:xfrm>
            <a:off x="4025750" y="5824300"/>
            <a:ext cx="14079900" cy="1600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US" sz="5200" u="none" cap="none" strike="noStrike">
                <a:solidFill>
                  <a:srgbClr val="231F20"/>
                </a:solidFill>
                <a:latin typeface="Inter"/>
                <a:ea typeface="Inter"/>
                <a:cs typeface="Inter"/>
                <a:sym typeface="Inter"/>
              </a:rPr>
              <a:t>Unit </a:t>
            </a:r>
            <a:r>
              <a:rPr lang="en-US" sz="5200">
                <a:solidFill>
                  <a:srgbClr val="231F20"/>
                </a:solidFill>
                <a:latin typeface="Inter"/>
                <a:ea typeface="Inter"/>
                <a:cs typeface="Inter"/>
                <a:sym typeface="Inter"/>
              </a:rPr>
              <a:t>5</a:t>
            </a:r>
            <a:r>
              <a:rPr lang="en-US" sz="5200">
                <a:solidFill>
                  <a:srgbClr val="231F20"/>
                </a:solidFill>
                <a:latin typeface="Inter"/>
                <a:ea typeface="Inter"/>
                <a:cs typeface="Inter"/>
                <a:sym typeface="Inter"/>
              </a:rPr>
              <a:t>:</a:t>
            </a:r>
            <a:r>
              <a:rPr b="0" i="0" lang="en-US" sz="5200" u="none" cap="none" strike="noStrike">
                <a:solidFill>
                  <a:srgbClr val="231F20"/>
                </a:solidFill>
                <a:latin typeface="Inter"/>
                <a:ea typeface="Inter"/>
                <a:cs typeface="Inter"/>
                <a:sym typeface="Inter"/>
              </a:rPr>
              <a:t> </a:t>
            </a:r>
            <a:r>
              <a:rPr lang="en-US" sz="5200">
                <a:solidFill>
                  <a:srgbClr val="231F20"/>
                </a:solidFill>
                <a:latin typeface="Inter"/>
                <a:ea typeface="Inter"/>
                <a:cs typeface="Inter"/>
                <a:sym typeface="Inter"/>
              </a:rPr>
              <a:t>First Governments and the Constitution</a:t>
            </a:r>
            <a:endParaRPr sz="5200"/>
          </a:p>
        </p:txBody>
      </p:sp>
      <p:sp>
        <p:nvSpPr>
          <p:cNvPr id="303" name="Google Shape;303;p51"/>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04" name="Google Shape;304;p51"/>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5" name="Google Shape;305;p51"/>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306" name="Google Shape;306;p51"/>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52"/>
          <p:cNvSpPr txBox="1"/>
          <p:nvPr/>
        </p:nvSpPr>
        <p:spPr>
          <a:xfrm>
            <a:off x="1791375" y="3414526"/>
            <a:ext cx="14705400" cy="32508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1000"/>
              </a:spcAft>
              <a:buClr>
                <a:schemeClr val="dk1"/>
              </a:buClr>
              <a:buSzPts val="1100"/>
              <a:buFont typeface="Arial"/>
              <a:buNone/>
            </a:pPr>
            <a:r>
              <a:rPr i="1" lang="en-US" sz="5000">
                <a:solidFill>
                  <a:schemeClr val="dk1"/>
                </a:solidFill>
                <a:latin typeface="Inter"/>
                <a:ea typeface="Inter"/>
                <a:cs typeface="Inter"/>
                <a:sym typeface="Inter"/>
              </a:rPr>
              <a:t>How did early domestic conflicts shape the formation of early political parties?</a:t>
            </a:r>
            <a:endParaRPr i="1" sz="5000">
              <a:solidFill>
                <a:srgbClr val="231F20"/>
              </a:solidFill>
              <a:latin typeface="Inter"/>
              <a:ea typeface="Inter"/>
              <a:cs typeface="Inter"/>
              <a:sym typeface="Inter"/>
            </a:endParaRPr>
          </a:p>
        </p:txBody>
      </p:sp>
      <p:sp>
        <p:nvSpPr>
          <p:cNvPr id="312" name="Google Shape;312;p52"/>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3" name="Google Shape;313;p52"/>
          <p:cNvGrpSpPr/>
          <p:nvPr/>
        </p:nvGrpSpPr>
        <p:grpSpPr>
          <a:xfrm>
            <a:off x="-254016" y="9230009"/>
            <a:ext cx="18796043" cy="937448"/>
            <a:chOff x="204" y="0"/>
            <a:chExt cx="25061391" cy="1249931"/>
          </a:xfrm>
        </p:grpSpPr>
        <p:grpSp>
          <p:nvGrpSpPr>
            <p:cNvPr id="314" name="Google Shape;314;p52"/>
            <p:cNvGrpSpPr/>
            <p:nvPr/>
          </p:nvGrpSpPr>
          <p:grpSpPr>
            <a:xfrm rot="5400000">
              <a:off x="12002369" y="-11663474"/>
              <a:ext cx="1249931" cy="24576878"/>
              <a:chOff x="0" y="-38100"/>
              <a:chExt cx="246900" cy="4854692"/>
            </a:xfrm>
          </p:grpSpPr>
          <p:sp>
            <p:nvSpPr>
              <p:cNvPr id="315" name="Google Shape;315;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6" name="Google Shape;316;p5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7" name="Google Shape;317;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18" name="Google Shape;318;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9" name="Google Shape;319;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0" name="Google Shape;320;p52"/>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321" name="Google Shape;321;p52"/>
          <p:cNvGrpSpPr/>
          <p:nvPr/>
        </p:nvGrpSpPr>
        <p:grpSpPr>
          <a:xfrm>
            <a:off x="15859155" y="-98041"/>
            <a:ext cx="1562625" cy="1771271"/>
            <a:chOff x="0" y="-130721"/>
            <a:chExt cx="2083500" cy="2361695"/>
          </a:xfrm>
        </p:grpSpPr>
        <p:grpSp>
          <p:nvGrpSpPr>
            <p:cNvPr id="322" name="Google Shape;322;p52"/>
            <p:cNvGrpSpPr/>
            <p:nvPr/>
          </p:nvGrpSpPr>
          <p:grpSpPr>
            <a:xfrm>
              <a:off x="75599" y="-130721"/>
              <a:ext cx="1932614" cy="2361695"/>
              <a:chOff x="0" y="-47625"/>
              <a:chExt cx="704100" cy="860425"/>
            </a:xfrm>
          </p:grpSpPr>
          <p:sp>
            <p:nvSpPr>
              <p:cNvPr id="323" name="Google Shape;323;p5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24" name="Google Shape;324;p5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5" name="Google Shape;325;p5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326" name="Google Shape;326;p52"/>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53"/>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CONTEXT: POLITICAL PARTIES</a:t>
            </a:r>
            <a:endParaRPr sz="200">
              <a:solidFill>
                <a:schemeClr val="dk1"/>
              </a:solidFill>
            </a:endParaRPr>
          </a:p>
        </p:txBody>
      </p:sp>
      <p:grpSp>
        <p:nvGrpSpPr>
          <p:cNvPr id="332" name="Google Shape;332;p53"/>
          <p:cNvGrpSpPr/>
          <p:nvPr/>
        </p:nvGrpSpPr>
        <p:grpSpPr>
          <a:xfrm>
            <a:off x="15859155" y="-98041"/>
            <a:ext cx="1562625" cy="1771271"/>
            <a:chOff x="0" y="-130721"/>
            <a:chExt cx="2083500" cy="2361695"/>
          </a:xfrm>
        </p:grpSpPr>
        <p:grpSp>
          <p:nvGrpSpPr>
            <p:cNvPr id="333" name="Google Shape;333;p53"/>
            <p:cNvGrpSpPr/>
            <p:nvPr/>
          </p:nvGrpSpPr>
          <p:grpSpPr>
            <a:xfrm>
              <a:off x="75599" y="-130721"/>
              <a:ext cx="1932614" cy="2361695"/>
              <a:chOff x="0" y="-47625"/>
              <a:chExt cx="704100" cy="860425"/>
            </a:xfrm>
          </p:grpSpPr>
          <p:sp>
            <p:nvSpPr>
              <p:cNvPr id="334" name="Google Shape;334;p5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35" name="Google Shape;335;p5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6" name="Google Shape;336;p5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2</a:t>
              </a:r>
              <a:endParaRPr b="1" sz="5600">
                <a:solidFill>
                  <a:srgbClr val="FFFFFF"/>
                </a:solidFill>
                <a:latin typeface="Halant"/>
                <a:ea typeface="Halant"/>
                <a:cs typeface="Halant"/>
                <a:sym typeface="Halant"/>
              </a:endParaRPr>
            </a:p>
          </p:txBody>
        </p:sp>
      </p:grpSp>
      <p:sp>
        <p:nvSpPr>
          <p:cNvPr id="337" name="Google Shape;337;p53"/>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38" name="Google Shape;338;p53"/>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39" name="Google Shape;339;p53"/>
          <p:cNvGrpSpPr/>
          <p:nvPr/>
        </p:nvGrpSpPr>
        <p:grpSpPr>
          <a:xfrm>
            <a:off x="185402" y="-144666"/>
            <a:ext cx="937479" cy="10432003"/>
            <a:chOff x="0" y="-38100"/>
            <a:chExt cx="246900" cy="2747433"/>
          </a:xfrm>
        </p:grpSpPr>
        <p:sp>
          <p:nvSpPr>
            <p:cNvPr id="340" name="Google Shape;340;p5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41" name="Google Shape;341;p53"/>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2" name="Google Shape;342;p53"/>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43" name="Google Shape;343;p53"/>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344" name="Google Shape;344;p5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345" name="Google Shape;345;p53"/>
          <p:cNvSpPr txBox="1"/>
          <p:nvPr/>
        </p:nvSpPr>
        <p:spPr>
          <a:xfrm>
            <a:off x="9331550" y="2033600"/>
            <a:ext cx="8047200" cy="7453500"/>
          </a:xfrm>
          <a:prstGeom prst="rect">
            <a:avLst/>
          </a:prstGeom>
          <a:noFill/>
          <a:ln>
            <a:noFill/>
          </a:ln>
        </p:spPr>
        <p:txBody>
          <a:bodyPr anchorCtr="0" anchor="t" bIns="109750" lIns="109750" spcFirstLastPara="1" rIns="109750" wrap="square" tIns="109750">
            <a:normAutofit/>
          </a:bodyPr>
          <a:lstStyle/>
          <a:p>
            <a:pPr indent="0" lvl="0" marL="0" rtl="0" algn="l">
              <a:lnSpc>
                <a:spcPct val="100000"/>
              </a:lnSpc>
              <a:spcBef>
                <a:spcPts val="0"/>
              </a:spcBef>
              <a:spcAft>
                <a:spcPts val="0"/>
              </a:spcAft>
              <a:buNone/>
            </a:pPr>
            <a:r>
              <a:rPr lang="en-US" sz="2500" u="sng">
                <a:solidFill>
                  <a:schemeClr val="dk1"/>
                </a:solidFill>
                <a:latin typeface="Inter"/>
                <a:ea typeface="Inter"/>
                <a:cs typeface="Inter"/>
                <a:sym typeface="Inter"/>
              </a:rPr>
              <a:t>Political Parties</a:t>
            </a:r>
            <a:endParaRPr sz="2500" u="sng">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lang="en-US" sz="2500">
                <a:solidFill>
                  <a:schemeClr val="dk1"/>
                </a:solidFill>
                <a:latin typeface="Inter"/>
                <a:ea typeface="Inter"/>
                <a:cs typeface="Inter"/>
                <a:sym typeface="Inter"/>
              </a:rPr>
              <a:t>Not mentioned in Constitution; fears of division</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lang="en-US" sz="2500">
                <a:solidFill>
                  <a:schemeClr val="dk1"/>
                </a:solidFill>
                <a:latin typeface="Inter"/>
                <a:ea typeface="Inter"/>
                <a:cs typeface="Inter"/>
                <a:sym typeface="Inter"/>
              </a:rPr>
              <a:t>Major disagreements quickly formed over how much power the federal government should have</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US" sz="2500" u="sng">
                <a:solidFill>
                  <a:schemeClr val="dk1"/>
                </a:solidFill>
                <a:latin typeface="Inter"/>
                <a:ea typeface="Inter"/>
                <a:cs typeface="Inter"/>
                <a:sym typeface="Inter"/>
              </a:rPr>
              <a:t>Washington’s Presidency</a:t>
            </a:r>
            <a:endParaRPr sz="2500" u="sng">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lang="en-US" sz="2500">
                <a:solidFill>
                  <a:schemeClr val="dk1"/>
                </a:solidFill>
                <a:latin typeface="Inter"/>
                <a:ea typeface="Inter"/>
                <a:cs typeface="Inter"/>
                <a:sym typeface="Inter"/>
              </a:rPr>
              <a:t>Leaders like Alexander Hamilton and Thomas Jefferson clashed over economic policies, foreign alliances, and individual rights</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US" sz="2500" u="sng">
                <a:solidFill>
                  <a:schemeClr val="dk1"/>
                </a:solidFill>
                <a:latin typeface="Inter"/>
                <a:ea typeface="Inter"/>
                <a:cs typeface="Inter"/>
                <a:sym typeface="Inter"/>
              </a:rPr>
              <a:t>Washington’s Farewell Address (1796)</a:t>
            </a:r>
            <a:endParaRPr sz="2500" u="sng">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lang="en-US" sz="2500">
                <a:solidFill>
                  <a:schemeClr val="dk1"/>
                </a:solidFill>
                <a:latin typeface="Inter"/>
                <a:ea typeface="Inter"/>
                <a:cs typeface="Inter"/>
                <a:sym typeface="Inter"/>
              </a:rPr>
              <a:t>President Washington warned against forming political parties</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lang="en-US" sz="2500">
                <a:solidFill>
                  <a:schemeClr val="dk1"/>
                </a:solidFill>
                <a:latin typeface="Inter"/>
                <a:ea typeface="Inter"/>
                <a:cs typeface="Inter"/>
                <a:sym typeface="Inter"/>
              </a:rPr>
              <a:t>Political parties had already begun to take shape by the time he left office</a:t>
            </a:r>
            <a:endParaRPr sz="2500">
              <a:solidFill>
                <a:schemeClr val="dk1"/>
              </a:solidFill>
              <a:latin typeface="Inter"/>
              <a:ea typeface="Inter"/>
              <a:cs typeface="Inter"/>
              <a:sym typeface="Inter"/>
            </a:endParaRPr>
          </a:p>
        </p:txBody>
      </p:sp>
      <p:sp>
        <p:nvSpPr>
          <p:cNvPr id="346" name="Google Shape;346;p53"/>
          <p:cNvSpPr txBox="1"/>
          <p:nvPr/>
        </p:nvSpPr>
        <p:spPr>
          <a:xfrm>
            <a:off x="1010000" y="8854375"/>
            <a:ext cx="8285700" cy="783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Inter"/>
              <a:ea typeface="Inter"/>
              <a:cs typeface="Inter"/>
              <a:sym typeface="Inter"/>
            </a:endParaRPr>
          </a:p>
        </p:txBody>
      </p:sp>
      <p:pic>
        <p:nvPicPr>
          <p:cNvPr id="347" name="Google Shape;347;p53"/>
          <p:cNvPicPr preferRelativeResize="0"/>
          <p:nvPr/>
        </p:nvPicPr>
        <p:blipFill>
          <a:blip r:embed="rId4">
            <a:alphaModFix/>
          </a:blip>
          <a:stretch>
            <a:fillRect/>
          </a:stretch>
        </p:blipFill>
        <p:spPr>
          <a:xfrm>
            <a:off x="1275281" y="2383373"/>
            <a:ext cx="7903869" cy="4728738"/>
          </a:xfrm>
          <a:prstGeom prst="rect">
            <a:avLst/>
          </a:prstGeom>
          <a:noFill/>
          <a:ln>
            <a:noFill/>
          </a:ln>
        </p:spPr>
      </p:pic>
      <p:sp>
        <p:nvSpPr>
          <p:cNvPr id="348" name="Google Shape;348;p53"/>
          <p:cNvSpPr txBox="1"/>
          <p:nvPr/>
        </p:nvSpPr>
        <p:spPr>
          <a:xfrm>
            <a:off x="1565175" y="7233475"/>
            <a:ext cx="7279200" cy="78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George Washington, “Farewell Address,” September 19, 1796. Public Domain</a:t>
            </a:r>
            <a:endParaRPr sz="15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4"/>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HAMILTON’S ECONOMIC PLAN</a:t>
            </a:r>
            <a:endParaRPr sz="200">
              <a:solidFill>
                <a:schemeClr val="dk1"/>
              </a:solidFill>
            </a:endParaRPr>
          </a:p>
        </p:txBody>
      </p:sp>
      <p:grpSp>
        <p:nvGrpSpPr>
          <p:cNvPr id="354" name="Google Shape;354;p54"/>
          <p:cNvGrpSpPr/>
          <p:nvPr/>
        </p:nvGrpSpPr>
        <p:grpSpPr>
          <a:xfrm>
            <a:off x="15859155" y="-98041"/>
            <a:ext cx="1562625" cy="1771271"/>
            <a:chOff x="0" y="-130721"/>
            <a:chExt cx="2083500" cy="2361695"/>
          </a:xfrm>
        </p:grpSpPr>
        <p:grpSp>
          <p:nvGrpSpPr>
            <p:cNvPr id="355" name="Google Shape;355;p54"/>
            <p:cNvGrpSpPr/>
            <p:nvPr/>
          </p:nvGrpSpPr>
          <p:grpSpPr>
            <a:xfrm>
              <a:off x="75599" y="-130721"/>
              <a:ext cx="1932614" cy="2361695"/>
              <a:chOff x="0" y="-47625"/>
              <a:chExt cx="704100" cy="860425"/>
            </a:xfrm>
          </p:grpSpPr>
          <p:sp>
            <p:nvSpPr>
              <p:cNvPr id="356" name="Google Shape;356;p5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57" name="Google Shape;357;p5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8" name="Google Shape;358;p5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3</a:t>
              </a:r>
              <a:endParaRPr b="1" sz="5600">
                <a:solidFill>
                  <a:srgbClr val="FFFFFF"/>
                </a:solidFill>
                <a:latin typeface="Halant"/>
                <a:ea typeface="Halant"/>
                <a:cs typeface="Halant"/>
                <a:sym typeface="Halant"/>
              </a:endParaRPr>
            </a:p>
          </p:txBody>
        </p:sp>
      </p:grpSp>
      <p:sp>
        <p:nvSpPr>
          <p:cNvPr id="359" name="Google Shape;359;p54"/>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60" name="Google Shape;360;p54"/>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61" name="Google Shape;361;p54"/>
          <p:cNvGrpSpPr/>
          <p:nvPr/>
        </p:nvGrpSpPr>
        <p:grpSpPr>
          <a:xfrm>
            <a:off x="185402" y="-144666"/>
            <a:ext cx="937479" cy="10432003"/>
            <a:chOff x="0" y="-38100"/>
            <a:chExt cx="246900" cy="2747433"/>
          </a:xfrm>
        </p:grpSpPr>
        <p:sp>
          <p:nvSpPr>
            <p:cNvPr id="362" name="Google Shape;362;p5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63" name="Google Shape;363;p54"/>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4" name="Google Shape;364;p54"/>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65" name="Google Shape;365;p54"/>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366" name="Google Shape;366;p54"/>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descr="Treasury Secretary Alexander Hamilton creates a Bank of the United States, modeled after the Bank of England, where all federal deposits are held." id="367" name="Google Shape;367;p54" title="Why a National Bank">
            <a:hlinkClick r:id="rId4"/>
          </p:cNvPr>
          <p:cNvPicPr preferRelativeResize="0"/>
          <p:nvPr/>
        </p:nvPicPr>
        <p:blipFill>
          <a:blip r:embed="rId5">
            <a:alphaModFix/>
          </a:blip>
          <a:stretch>
            <a:fillRect/>
          </a:stretch>
        </p:blipFill>
        <p:spPr>
          <a:xfrm>
            <a:off x="2817080" y="2207080"/>
            <a:ext cx="12886850" cy="7248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7"/>
                                        </p:tgtEl>
                                        <p:attrNameLst>
                                          <p:attrName>style.visibility</p:attrName>
                                        </p:attrNameLst>
                                      </p:cBhvr>
                                      <p:to>
                                        <p:strVal val="visible"/>
                                      </p:to>
                                    </p:set>
                                    <p:animEffect filter="fade" transition="in">
                                      <p:cBhvr>
                                        <p:cTn dur="1000"/>
                                        <p:tgtEl>
                                          <p:spTgt spid="3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55"/>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HAMILTON’S ECONOMIC PLAN</a:t>
            </a:r>
            <a:endParaRPr sz="200">
              <a:solidFill>
                <a:schemeClr val="dk1"/>
              </a:solidFill>
            </a:endParaRPr>
          </a:p>
        </p:txBody>
      </p:sp>
      <p:grpSp>
        <p:nvGrpSpPr>
          <p:cNvPr id="373" name="Google Shape;373;p55"/>
          <p:cNvGrpSpPr/>
          <p:nvPr/>
        </p:nvGrpSpPr>
        <p:grpSpPr>
          <a:xfrm>
            <a:off x="15859155" y="-98041"/>
            <a:ext cx="1562625" cy="1771271"/>
            <a:chOff x="0" y="-130721"/>
            <a:chExt cx="2083500" cy="2361695"/>
          </a:xfrm>
        </p:grpSpPr>
        <p:grpSp>
          <p:nvGrpSpPr>
            <p:cNvPr id="374" name="Google Shape;374;p55"/>
            <p:cNvGrpSpPr/>
            <p:nvPr/>
          </p:nvGrpSpPr>
          <p:grpSpPr>
            <a:xfrm>
              <a:off x="75599" y="-130721"/>
              <a:ext cx="1932614" cy="2361695"/>
              <a:chOff x="0" y="-47625"/>
              <a:chExt cx="704100" cy="860425"/>
            </a:xfrm>
          </p:grpSpPr>
          <p:sp>
            <p:nvSpPr>
              <p:cNvPr id="375" name="Google Shape;375;p5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76" name="Google Shape;376;p5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7" name="Google Shape;377;p5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4</a:t>
              </a:r>
              <a:endParaRPr b="1" sz="5600">
                <a:solidFill>
                  <a:srgbClr val="FFFFFF"/>
                </a:solidFill>
                <a:latin typeface="Halant"/>
                <a:ea typeface="Halant"/>
                <a:cs typeface="Halant"/>
                <a:sym typeface="Halant"/>
              </a:endParaRPr>
            </a:p>
          </p:txBody>
        </p:sp>
      </p:grpSp>
      <p:sp>
        <p:nvSpPr>
          <p:cNvPr id="378" name="Google Shape;378;p55"/>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79" name="Google Shape;379;p55"/>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80" name="Google Shape;380;p55"/>
          <p:cNvGrpSpPr/>
          <p:nvPr/>
        </p:nvGrpSpPr>
        <p:grpSpPr>
          <a:xfrm>
            <a:off x="185402" y="-144666"/>
            <a:ext cx="937479" cy="10432003"/>
            <a:chOff x="0" y="-38100"/>
            <a:chExt cx="246900" cy="2747433"/>
          </a:xfrm>
        </p:grpSpPr>
        <p:sp>
          <p:nvSpPr>
            <p:cNvPr id="381" name="Google Shape;381;p5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82" name="Google Shape;382;p55"/>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3" name="Google Shape;383;p55"/>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84" name="Google Shape;384;p55"/>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385" name="Google Shape;385;p5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386" name="Google Shape;386;p55"/>
          <p:cNvSpPr txBox="1"/>
          <p:nvPr/>
        </p:nvSpPr>
        <p:spPr>
          <a:xfrm>
            <a:off x="1650325" y="2129600"/>
            <a:ext cx="8047200" cy="7453500"/>
          </a:xfrm>
          <a:prstGeom prst="rect">
            <a:avLst/>
          </a:prstGeom>
          <a:noFill/>
          <a:ln>
            <a:noFill/>
          </a:ln>
        </p:spPr>
        <p:txBody>
          <a:bodyPr anchorCtr="0" anchor="t" bIns="109750" lIns="109750" spcFirstLastPara="1" rIns="109750" wrap="square" tIns="109750">
            <a:normAutofit/>
          </a:bodyPr>
          <a:lstStyle/>
          <a:p>
            <a:pPr indent="-412750" lvl="0" marL="457200" rtl="0" algn="l">
              <a:lnSpc>
                <a:spcPct val="100000"/>
              </a:lnSpc>
              <a:spcBef>
                <a:spcPts val="0"/>
              </a:spcBef>
              <a:spcAft>
                <a:spcPts val="0"/>
              </a:spcAft>
              <a:buClr>
                <a:schemeClr val="dk1"/>
              </a:buClr>
              <a:buSzPts val="2900"/>
              <a:buFont typeface="Inter"/>
              <a:buChar char="●"/>
            </a:pPr>
            <a:r>
              <a:rPr lang="en-US" sz="2900" u="sng">
                <a:solidFill>
                  <a:schemeClr val="dk1"/>
                </a:solidFill>
                <a:latin typeface="Inter"/>
                <a:ea typeface="Inter"/>
                <a:cs typeface="Inter"/>
                <a:sym typeface="Inter"/>
              </a:rPr>
              <a:t>Federalist Stance:</a:t>
            </a:r>
            <a:br>
              <a:rPr lang="en-US" sz="2900">
                <a:solidFill>
                  <a:schemeClr val="dk1"/>
                </a:solidFill>
                <a:latin typeface="Inter"/>
                <a:ea typeface="Inter"/>
                <a:cs typeface="Inter"/>
                <a:sym typeface="Inter"/>
              </a:rPr>
            </a:br>
            <a:r>
              <a:rPr lang="en-US" sz="2900">
                <a:solidFill>
                  <a:schemeClr val="dk1"/>
                </a:solidFill>
                <a:latin typeface="Inter"/>
                <a:ea typeface="Inter"/>
                <a:cs typeface="Inter"/>
                <a:sym typeface="Inter"/>
              </a:rPr>
              <a:t>Supported Hamilton’s plan; believed the national bank would strengthen the economy and help manage money and credit.</a:t>
            </a:r>
            <a:endParaRPr sz="29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900">
              <a:solidFill>
                <a:schemeClr val="dk1"/>
              </a:solidFill>
              <a:latin typeface="Inter"/>
              <a:ea typeface="Inter"/>
              <a:cs typeface="Inter"/>
              <a:sym typeface="Inter"/>
            </a:endParaRPr>
          </a:p>
          <a:p>
            <a:pPr indent="-412750" lvl="0" marL="457200" rtl="0" algn="l">
              <a:lnSpc>
                <a:spcPct val="100000"/>
              </a:lnSpc>
              <a:spcBef>
                <a:spcPts val="0"/>
              </a:spcBef>
              <a:spcAft>
                <a:spcPts val="0"/>
              </a:spcAft>
              <a:buClr>
                <a:schemeClr val="dk1"/>
              </a:buClr>
              <a:buSzPts val="2900"/>
              <a:buFont typeface="Inter"/>
              <a:buChar char="●"/>
            </a:pPr>
            <a:r>
              <a:rPr lang="en-US" sz="2900" u="sng">
                <a:solidFill>
                  <a:schemeClr val="dk1"/>
                </a:solidFill>
                <a:latin typeface="Inter"/>
                <a:ea typeface="Inter"/>
                <a:cs typeface="Inter"/>
                <a:sym typeface="Inter"/>
              </a:rPr>
              <a:t>Democratic-Republican Stance:</a:t>
            </a:r>
            <a:br>
              <a:rPr lang="en-US" sz="2900">
                <a:solidFill>
                  <a:schemeClr val="dk1"/>
                </a:solidFill>
                <a:latin typeface="Inter"/>
                <a:ea typeface="Inter"/>
                <a:cs typeface="Inter"/>
                <a:sym typeface="Inter"/>
              </a:rPr>
            </a:br>
            <a:r>
              <a:rPr lang="en-US" sz="2900">
                <a:solidFill>
                  <a:schemeClr val="dk1"/>
                </a:solidFill>
                <a:latin typeface="Inter"/>
                <a:ea typeface="Inter"/>
                <a:cs typeface="Inter"/>
                <a:sym typeface="Inter"/>
              </a:rPr>
              <a:t>Opposed the plan; believed it gave too much power to the federal government and helped the wealthy over farmers.</a:t>
            </a:r>
            <a:endParaRPr sz="2900">
              <a:solidFill>
                <a:schemeClr val="dk1"/>
              </a:solidFill>
              <a:latin typeface="Inter"/>
              <a:ea typeface="Inter"/>
              <a:cs typeface="Inter"/>
              <a:sym typeface="Inter"/>
            </a:endParaRPr>
          </a:p>
        </p:txBody>
      </p:sp>
      <p:sp>
        <p:nvSpPr>
          <p:cNvPr id="387" name="Google Shape;387;p55"/>
          <p:cNvSpPr txBox="1"/>
          <p:nvPr/>
        </p:nvSpPr>
        <p:spPr>
          <a:xfrm>
            <a:off x="9337975" y="8584550"/>
            <a:ext cx="8285700" cy="783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Source: John </a:t>
            </a:r>
            <a:r>
              <a:rPr lang="en-US" sz="2000">
                <a:solidFill>
                  <a:schemeClr val="dk1"/>
                </a:solidFill>
                <a:latin typeface="Inter"/>
                <a:ea typeface="Inter"/>
                <a:cs typeface="Inter"/>
                <a:sym typeface="Inter"/>
              </a:rPr>
              <a:t>Trumbull</a:t>
            </a:r>
            <a:r>
              <a:rPr lang="en-US" sz="2000">
                <a:solidFill>
                  <a:schemeClr val="dk1"/>
                </a:solidFill>
                <a:latin typeface="Inter"/>
                <a:ea typeface="Inter"/>
                <a:cs typeface="Inter"/>
                <a:sym typeface="Inter"/>
              </a:rPr>
              <a:t>, “</a:t>
            </a:r>
            <a:r>
              <a:rPr lang="en-US" sz="2000">
                <a:solidFill>
                  <a:schemeClr val="dk1"/>
                </a:solidFill>
                <a:latin typeface="Inter"/>
                <a:ea typeface="Inter"/>
                <a:cs typeface="Inter"/>
                <a:sym typeface="Inter"/>
              </a:rPr>
              <a:t>Alexander Hamilton,” 1806. Public Domain</a:t>
            </a:r>
            <a:endParaRPr sz="2000">
              <a:solidFill>
                <a:schemeClr val="dk1"/>
              </a:solidFill>
              <a:latin typeface="Inter"/>
              <a:ea typeface="Inter"/>
              <a:cs typeface="Inter"/>
              <a:sym typeface="Inter"/>
            </a:endParaRPr>
          </a:p>
        </p:txBody>
      </p:sp>
      <p:pic>
        <p:nvPicPr>
          <p:cNvPr id="388" name="Google Shape;388;p55"/>
          <p:cNvPicPr preferRelativeResize="0"/>
          <p:nvPr/>
        </p:nvPicPr>
        <p:blipFill>
          <a:blip r:embed="rId4">
            <a:alphaModFix/>
          </a:blip>
          <a:stretch>
            <a:fillRect/>
          </a:stretch>
        </p:blipFill>
        <p:spPr>
          <a:xfrm>
            <a:off x="10514275" y="2097200"/>
            <a:ext cx="5568476" cy="63349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6"/>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THE WHISKEY REBELLION</a:t>
            </a:r>
            <a:endParaRPr sz="200">
              <a:solidFill>
                <a:schemeClr val="dk1"/>
              </a:solidFill>
            </a:endParaRPr>
          </a:p>
        </p:txBody>
      </p:sp>
      <p:grpSp>
        <p:nvGrpSpPr>
          <p:cNvPr id="394" name="Google Shape;394;p56"/>
          <p:cNvGrpSpPr/>
          <p:nvPr/>
        </p:nvGrpSpPr>
        <p:grpSpPr>
          <a:xfrm>
            <a:off x="15859155" y="-98041"/>
            <a:ext cx="1562625" cy="1771271"/>
            <a:chOff x="0" y="-130721"/>
            <a:chExt cx="2083500" cy="2361695"/>
          </a:xfrm>
        </p:grpSpPr>
        <p:grpSp>
          <p:nvGrpSpPr>
            <p:cNvPr id="395" name="Google Shape;395;p56"/>
            <p:cNvGrpSpPr/>
            <p:nvPr/>
          </p:nvGrpSpPr>
          <p:grpSpPr>
            <a:xfrm>
              <a:off x="75599" y="-130721"/>
              <a:ext cx="1932614" cy="2361695"/>
              <a:chOff x="0" y="-47625"/>
              <a:chExt cx="704100" cy="860425"/>
            </a:xfrm>
          </p:grpSpPr>
          <p:sp>
            <p:nvSpPr>
              <p:cNvPr id="396" name="Google Shape;396;p5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97" name="Google Shape;397;p5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8" name="Google Shape;398;p5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5</a:t>
              </a:r>
              <a:endParaRPr b="1" sz="5600">
                <a:solidFill>
                  <a:srgbClr val="FFFFFF"/>
                </a:solidFill>
                <a:latin typeface="Halant"/>
                <a:ea typeface="Halant"/>
                <a:cs typeface="Halant"/>
                <a:sym typeface="Halant"/>
              </a:endParaRPr>
            </a:p>
          </p:txBody>
        </p:sp>
      </p:grpSp>
      <p:sp>
        <p:nvSpPr>
          <p:cNvPr id="399" name="Google Shape;399;p56"/>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00" name="Google Shape;400;p56"/>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01" name="Google Shape;401;p56"/>
          <p:cNvGrpSpPr/>
          <p:nvPr/>
        </p:nvGrpSpPr>
        <p:grpSpPr>
          <a:xfrm>
            <a:off x="185402" y="-144666"/>
            <a:ext cx="937479" cy="10432003"/>
            <a:chOff x="0" y="-38100"/>
            <a:chExt cx="246900" cy="2747433"/>
          </a:xfrm>
        </p:grpSpPr>
        <p:sp>
          <p:nvSpPr>
            <p:cNvPr id="402" name="Google Shape;402;p5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03" name="Google Shape;403;p5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4" name="Google Shape;404;p56"/>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05" name="Google Shape;405;p56"/>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06" name="Google Shape;406;p5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descr="Whiskey fanned the flames of a Pennsylvanian tax uprising that lasted for three years!&#10;&#10;&#10;&#10;Untold is a free collection of short, compelling, history videos and animations designed to engage new audiences in a new conversation and shine a light on the stories that don’t always make it into the classroom and question what we think we know about those that do. Untold is here to fill in the gaps and bring new stories to life. Check out untoldhistory.org &#10;&#10;&#10;Follow Untold on &#10;Instagram: https://www.instagram.com/untoldedu/ &#10;Facebook: https://www.facebook.com/UntoldEdu &#10;Twitter: https://twitter.com/UntoldEdu" id="407" name="Google Shape;407;p56" title="The Whiskey Rebellion">
            <a:hlinkClick r:id="rId4"/>
          </p:cNvPr>
          <p:cNvPicPr preferRelativeResize="0"/>
          <p:nvPr/>
        </p:nvPicPr>
        <p:blipFill>
          <a:blip r:embed="rId5">
            <a:alphaModFix/>
          </a:blip>
          <a:stretch>
            <a:fillRect/>
          </a:stretch>
        </p:blipFill>
        <p:spPr>
          <a:xfrm>
            <a:off x="2283325" y="2136800"/>
            <a:ext cx="13721350" cy="7718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1000"/>
                                        <p:tgtEl>
                                          <p:spTgt spid="4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57"/>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THE WHISKEY REBELLION</a:t>
            </a:r>
            <a:endParaRPr sz="200">
              <a:solidFill>
                <a:schemeClr val="dk1"/>
              </a:solidFill>
            </a:endParaRPr>
          </a:p>
        </p:txBody>
      </p:sp>
      <p:grpSp>
        <p:nvGrpSpPr>
          <p:cNvPr id="413" name="Google Shape;413;p57"/>
          <p:cNvGrpSpPr/>
          <p:nvPr/>
        </p:nvGrpSpPr>
        <p:grpSpPr>
          <a:xfrm>
            <a:off x="15859155" y="-98041"/>
            <a:ext cx="1562625" cy="1771271"/>
            <a:chOff x="0" y="-130721"/>
            <a:chExt cx="2083500" cy="2361695"/>
          </a:xfrm>
        </p:grpSpPr>
        <p:grpSp>
          <p:nvGrpSpPr>
            <p:cNvPr id="414" name="Google Shape;414;p57"/>
            <p:cNvGrpSpPr/>
            <p:nvPr/>
          </p:nvGrpSpPr>
          <p:grpSpPr>
            <a:xfrm>
              <a:off x="75599" y="-130721"/>
              <a:ext cx="1932614" cy="2361695"/>
              <a:chOff x="0" y="-47625"/>
              <a:chExt cx="704100" cy="860425"/>
            </a:xfrm>
          </p:grpSpPr>
          <p:sp>
            <p:nvSpPr>
              <p:cNvPr id="415" name="Google Shape;415;p5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16" name="Google Shape;416;p5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7" name="Google Shape;417;p5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6</a:t>
              </a:r>
              <a:endParaRPr b="1" sz="5600">
                <a:solidFill>
                  <a:srgbClr val="FFFFFF"/>
                </a:solidFill>
                <a:latin typeface="Halant"/>
                <a:ea typeface="Halant"/>
                <a:cs typeface="Halant"/>
                <a:sym typeface="Halant"/>
              </a:endParaRPr>
            </a:p>
          </p:txBody>
        </p:sp>
      </p:grpSp>
      <p:sp>
        <p:nvSpPr>
          <p:cNvPr id="418" name="Google Shape;418;p57"/>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19" name="Google Shape;419;p57"/>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20" name="Google Shape;420;p57"/>
          <p:cNvGrpSpPr/>
          <p:nvPr/>
        </p:nvGrpSpPr>
        <p:grpSpPr>
          <a:xfrm>
            <a:off x="185402" y="-144666"/>
            <a:ext cx="937479" cy="10432003"/>
            <a:chOff x="0" y="-38100"/>
            <a:chExt cx="246900" cy="2747433"/>
          </a:xfrm>
        </p:grpSpPr>
        <p:sp>
          <p:nvSpPr>
            <p:cNvPr id="421" name="Google Shape;421;p5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22" name="Google Shape;422;p57"/>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57"/>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24" name="Google Shape;424;p57"/>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25" name="Google Shape;425;p57"/>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426" name="Google Shape;426;p57"/>
          <p:cNvSpPr txBox="1"/>
          <p:nvPr/>
        </p:nvSpPr>
        <p:spPr>
          <a:xfrm>
            <a:off x="1650325" y="2129600"/>
            <a:ext cx="7470300" cy="7453500"/>
          </a:xfrm>
          <a:prstGeom prst="rect">
            <a:avLst/>
          </a:prstGeom>
          <a:noFill/>
          <a:ln>
            <a:noFill/>
          </a:ln>
        </p:spPr>
        <p:txBody>
          <a:bodyPr anchorCtr="0" anchor="t" bIns="109750" lIns="109750" spcFirstLastPara="1" rIns="109750" wrap="square" tIns="109750">
            <a:normAutofit/>
          </a:bodyPr>
          <a:lstStyle/>
          <a:p>
            <a:pPr indent="-419100" lvl="0" marL="457200" rtl="0" algn="l">
              <a:lnSpc>
                <a:spcPct val="100000"/>
              </a:lnSpc>
              <a:spcBef>
                <a:spcPts val="0"/>
              </a:spcBef>
              <a:spcAft>
                <a:spcPts val="0"/>
              </a:spcAft>
              <a:buClr>
                <a:schemeClr val="dk1"/>
              </a:buClr>
              <a:buSzPts val="3000"/>
              <a:buFont typeface="Inter"/>
              <a:buChar char="●"/>
            </a:pPr>
            <a:r>
              <a:rPr lang="en-US" sz="3000" u="sng">
                <a:solidFill>
                  <a:schemeClr val="dk1"/>
                </a:solidFill>
                <a:latin typeface="Inter"/>
                <a:ea typeface="Inter"/>
                <a:cs typeface="Inter"/>
                <a:sym typeface="Inter"/>
              </a:rPr>
              <a:t>Federalist Stance:</a:t>
            </a:r>
            <a:br>
              <a:rPr lang="en-US" sz="3000">
                <a:solidFill>
                  <a:schemeClr val="dk1"/>
                </a:solidFill>
                <a:latin typeface="Inter"/>
                <a:ea typeface="Inter"/>
                <a:cs typeface="Inter"/>
                <a:sym typeface="Inter"/>
              </a:rPr>
            </a:br>
            <a:r>
              <a:rPr lang="en-US" sz="3000">
                <a:solidFill>
                  <a:schemeClr val="dk1"/>
                </a:solidFill>
                <a:latin typeface="Inter"/>
                <a:ea typeface="Inter"/>
                <a:cs typeface="Inter"/>
                <a:sym typeface="Inter"/>
              </a:rPr>
              <a:t>Believed the rebellion was dangerous and sent in troops to prove the federal government could enforce its laws.</a:t>
            </a:r>
            <a:endParaRPr sz="30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3000">
              <a:solidFill>
                <a:schemeClr val="dk1"/>
              </a:solidFill>
              <a:latin typeface="Inter"/>
              <a:ea typeface="Inter"/>
              <a:cs typeface="Inter"/>
              <a:sym typeface="Inter"/>
            </a:endParaRPr>
          </a:p>
          <a:p>
            <a:pPr indent="-419100" lvl="0" marL="457200" rtl="0" algn="l">
              <a:lnSpc>
                <a:spcPct val="100000"/>
              </a:lnSpc>
              <a:spcBef>
                <a:spcPts val="0"/>
              </a:spcBef>
              <a:spcAft>
                <a:spcPts val="0"/>
              </a:spcAft>
              <a:buClr>
                <a:schemeClr val="dk1"/>
              </a:buClr>
              <a:buSzPts val="3000"/>
              <a:buFont typeface="Inter"/>
              <a:buChar char="●"/>
            </a:pPr>
            <a:r>
              <a:rPr lang="en-US" sz="3000" u="sng">
                <a:solidFill>
                  <a:schemeClr val="dk1"/>
                </a:solidFill>
                <a:latin typeface="Inter"/>
                <a:ea typeface="Inter"/>
                <a:cs typeface="Inter"/>
                <a:sym typeface="Inter"/>
              </a:rPr>
              <a:t>Democratic-Republican Stance:</a:t>
            </a:r>
            <a:br>
              <a:rPr lang="en-US" sz="3000">
                <a:solidFill>
                  <a:schemeClr val="dk1"/>
                </a:solidFill>
                <a:latin typeface="Inter"/>
                <a:ea typeface="Inter"/>
                <a:cs typeface="Inter"/>
                <a:sym typeface="Inter"/>
              </a:rPr>
            </a:br>
            <a:r>
              <a:rPr lang="en-US" sz="3000">
                <a:solidFill>
                  <a:schemeClr val="dk1"/>
                </a:solidFill>
                <a:latin typeface="Inter"/>
                <a:ea typeface="Inter"/>
                <a:cs typeface="Inter"/>
                <a:sym typeface="Inter"/>
              </a:rPr>
              <a:t>Thought sending troops was an overreaction and feared the government was acting like a monarchy.</a:t>
            </a:r>
            <a:endParaRPr sz="3000">
              <a:solidFill>
                <a:schemeClr val="dk1"/>
              </a:solidFill>
              <a:latin typeface="Inter"/>
              <a:ea typeface="Inter"/>
              <a:cs typeface="Inter"/>
              <a:sym typeface="Inter"/>
            </a:endParaRPr>
          </a:p>
        </p:txBody>
      </p:sp>
      <p:sp>
        <p:nvSpPr>
          <p:cNvPr id="427" name="Google Shape;427;p57"/>
          <p:cNvSpPr txBox="1"/>
          <p:nvPr/>
        </p:nvSpPr>
        <p:spPr>
          <a:xfrm>
            <a:off x="9337975" y="7974950"/>
            <a:ext cx="8285700" cy="783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Source: Unknown artist, “The Whiskey Rebellion, c. 1795. Public Domain </a:t>
            </a:r>
            <a:endParaRPr sz="2000">
              <a:solidFill>
                <a:schemeClr val="dk1"/>
              </a:solidFill>
              <a:latin typeface="Inter"/>
              <a:ea typeface="Inter"/>
              <a:cs typeface="Inter"/>
              <a:sym typeface="Inter"/>
            </a:endParaRPr>
          </a:p>
        </p:txBody>
      </p:sp>
      <p:pic>
        <p:nvPicPr>
          <p:cNvPr id="428" name="Google Shape;428;p57"/>
          <p:cNvPicPr preferRelativeResize="0"/>
          <p:nvPr/>
        </p:nvPicPr>
        <p:blipFill>
          <a:blip r:embed="rId4">
            <a:alphaModFix/>
          </a:blip>
          <a:stretch>
            <a:fillRect/>
          </a:stretch>
        </p:blipFill>
        <p:spPr>
          <a:xfrm>
            <a:off x="9273025" y="2097200"/>
            <a:ext cx="8862576" cy="5620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8"/>
          <p:cNvSpPr txBox="1"/>
          <p:nvPr/>
        </p:nvSpPr>
        <p:spPr>
          <a:xfrm>
            <a:off x="1728588" y="836600"/>
            <a:ext cx="14830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ALIEN AND SEDITION ACTS</a:t>
            </a:r>
            <a:endParaRPr sz="200">
              <a:solidFill>
                <a:schemeClr val="dk1"/>
              </a:solidFill>
            </a:endParaRPr>
          </a:p>
        </p:txBody>
      </p:sp>
      <p:grpSp>
        <p:nvGrpSpPr>
          <p:cNvPr id="434" name="Google Shape;434;p58"/>
          <p:cNvGrpSpPr/>
          <p:nvPr/>
        </p:nvGrpSpPr>
        <p:grpSpPr>
          <a:xfrm>
            <a:off x="15859155" y="-98041"/>
            <a:ext cx="1562625" cy="1771271"/>
            <a:chOff x="0" y="-130721"/>
            <a:chExt cx="2083500" cy="2361695"/>
          </a:xfrm>
        </p:grpSpPr>
        <p:grpSp>
          <p:nvGrpSpPr>
            <p:cNvPr id="435" name="Google Shape;435;p58"/>
            <p:cNvGrpSpPr/>
            <p:nvPr/>
          </p:nvGrpSpPr>
          <p:grpSpPr>
            <a:xfrm>
              <a:off x="75599" y="-130721"/>
              <a:ext cx="1932614" cy="2361695"/>
              <a:chOff x="0" y="-47625"/>
              <a:chExt cx="704100" cy="860425"/>
            </a:xfrm>
          </p:grpSpPr>
          <p:sp>
            <p:nvSpPr>
              <p:cNvPr id="436" name="Google Shape;436;p5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37" name="Google Shape;437;p5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8" name="Google Shape;438;p5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7</a:t>
              </a:r>
              <a:endParaRPr b="1" sz="5600">
                <a:solidFill>
                  <a:srgbClr val="FFFFFF"/>
                </a:solidFill>
                <a:latin typeface="Halant"/>
                <a:ea typeface="Halant"/>
                <a:cs typeface="Halant"/>
                <a:sym typeface="Halant"/>
              </a:endParaRPr>
            </a:p>
          </p:txBody>
        </p:sp>
      </p:grpSp>
      <p:sp>
        <p:nvSpPr>
          <p:cNvPr id="439" name="Google Shape;439;p58"/>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40" name="Google Shape;440;p58"/>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41" name="Google Shape;441;p58"/>
          <p:cNvGrpSpPr/>
          <p:nvPr/>
        </p:nvGrpSpPr>
        <p:grpSpPr>
          <a:xfrm>
            <a:off x="185402" y="-144666"/>
            <a:ext cx="937479" cy="10432003"/>
            <a:chOff x="0" y="-38100"/>
            <a:chExt cx="246900" cy="2747433"/>
          </a:xfrm>
        </p:grpSpPr>
        <p:sp>
          <p:nvSpPr>
            <p:cNvPr id="442" name="Google Shape;442;p5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43" name="Google Shape;443;p58"/>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4" name="Google Shape;444;p58"/>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45" name="Google Shape;445;p58"/>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46" name="Google Shape;446;p58"/>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descr="John Adams was elected president after George Washington's second term. Adams and the Federalist party was subjected to ferocious attacks by the opposition, the Republicans, led by Thomas Jefferson. Adams and Federalists in Congress passed laws called the Alien and Sedition Acts.  The Alien Act gave the president broad powers over aliens entering the country. The Sedition Act made it a crime for newspaper editors, writers, or speakers to criticize the government.&#10;&#10;60-Second Civics, Episode 3970: May 4, 2020&#10;&#10;Subscribe and take the Daily Civics Quiz at http://civiced.org/60-second-civics&#10;&#10;The show’s theme song is “Complacent” by Cheryl B. Engelhardt. You can find Cheryl online at cbemusic.com.&#10;&#10;Many thanks to Audiogram for supporting the podcast. Visit https://getaudiogram.com/ and  make your own audiograms!" id="447" name="Google Shape;447;p58" title="The Alien and Sedition Acts">
            <a:hlinkClick r:id="rId4"/>
          </p:cNvPr>
          <p:cNvPicPr preferRelativeResize="0"/>
          <p:nvPr/>
        </p:nvPicPr>
        <p:blipFill>
          <a:blip r:embed="rId5">
            <a:alphaModFix/>
          </a:blip>
          <a:stretch>
            <a:fillRect/>
          </a:stretch>
        </p:blipFill>
        <p:spPr>
          <a:xfrm>
            <a:off x="2587842" y="2095430"/>
            <a:ext cx="13112325" cy="7375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9"/>
          <p:cNvSpPr txBox="1"/>
          <p:nvPr/>
        </p:nvSpPr>
        <p:spPr>
          <a:xfrm>
            <a:off x="1728600" y="836600"/>
            <a:ext cx="8574300" cy="2216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chemeClr val="dk1"/>
                </a:solidFill>
                <a:latin typeface="Halant"/>
                <a:ea typeface="Halant"/>
                <a:cs typeface="Halant"/>
                <a:sym typeface="Halant"/>
              </a:rPr>
              <a:t>ALIEN &amp; SEDITION ACTS</a:t>
            </a:r>
            <a:endParaRPr sz="200">
              <a:solidFill>
                <a:schemeClr val="dk1"/>
              </a:solidFill>
            </a:endParaRPr>
          </a:p>
        </p:txBody>
      </p:sp>
      <p:grpSp>
        <p:nvGrpSpPr>
          <p:cNvPr id="453" name="Google Shape;453;p59"/>
          <p:cNvGrpSpPr/>
          <p:nvPr/>
        </p:nvGrpSpPr>
        <p:grpSpPr>
          <a:xfrm>
            <a:off x="15859155" y="-98041"/>
            <a:ext cx="1562625" cy="1771271"/>
            <a:chOff x="0" y="-130721"/>
            <a:chExt cx="2083500" cy="2361695"/>
          </a:xfrm>
        </p:grpSpPr>
        <p:grpSp>
          <p:nvGrpSpPr>
            <p:cNvPr id="454" name="Google Shape;454;p59"/>
            <p:cNvGrpSpPr/>
            <p:nvPr/>
          </p:nvGrpSpPr>
          <p:grpSpPr>
            <a:xfrm>
              <a:off x="75599" y="-130721"/>
              <a:ext cx="1932614" cy="2361695"/>
              <a:chOff x="0" y="-47625"/>
              <a:chExt cx="704100" cy="860425"/>
            </a:xfrm>
          </p:grpSpPr>
          <p:sp>
            <p:nvSpPr>
              <p:cNvPr id="455" name="Google Shape;455;p5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56" name="Google Shape;456;p5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57" name="Google Shape;457;p5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FFFFFF"/>
                  </a:solidFill>
                  <a:latin typeface="Halant"/>
                  <a:ea typeface="Halant"/>
                  <a:cs typeface="Halant"/>
                  <a:sym typeface="Halant"/>
                </a:rPr>
                <a:t>8</a:t>
              </a:r>
              <a:endParaRPr b="1" sz="5600">
                <a:solidFill>
                  <a:srgbClr val="FFFFFF"/>
                </a:solidFill>
                <a:latin typeface="Halant"/>
                <a:ea typeface="Halant"/>
                <a:cs typeface="Halant"/>
                <a:sym typeface="Halant"/>
              </a:endParaRPr>
            </a:p>
          </p:txBody>
        </p:sp>
      </p:grpSp>
      <p:sp>
        <p:nvSpPr>
          <p:cNvPr id="458" name="Google Shape;458;p59"/>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59" name="Google Shape;459;p59"/>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60" name="Google Shape;460;p59"/>
          <p:cNvGrpSpPr/>
          <p:nvPr/>
        </p:nvGrpSpPr>
        <p:grpSpPr>
          <a:xfrm>
            <a:off x="185402" y="-144666"/>
            <a:ext cx="937479" cy="10432003"/>
            <a:chOff x="0" y="-38100"/>
            <a:chExt cx="246900" cy="2747433"/>
          </a:xfrm>
        </p:grpSpPr>
        <p:sp>
          <p:nvSpPr>
            <p:cNvPr id="461" name="Google Shape;461;p5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62" name="Google Shape;462;p59"/>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3" name="Google Shape;463;p59"/>
          <p:cNvSpPr txBox="1"/>
          <p:nvPr/>
        </p:nvSpPr>
        <p:spPr>
          <a:xfrm rot="-5400000">
            <a:off x="-2822977" y="4928004"/>
            <a:ext cx="6882000" cy="431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64" name="Google Shape;464;p59"/>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65" name="Google Shape;465;p59"/>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
        <p:nvSpPr>
          <p:cNvPr id="466" name="Google Shape;466;p59"/>
          <p:cNvSpPr txBox="1"/>
          <p:nvPr/>
        </p:nvSpPr>
        <p:spPr>
          <a:xfrm>
            <a:off x="1650325" y="3053000"/>
            <a:ext cx="8047200" cy="6530100"/>
          </a:xfrm>
          <a:prstGeom prst="rect">
            <a:avLst/>
          </a:prstGeom>
          <a:noFill/>
          <a:ln>
            <a:noFill/>
          </a:ln>
        </p:spPr>
        <p:txBody>
          <a:bodyPr anchorCtr="0" anchor="t" bIns="109750" lIns="109750" spcFirstLastPara="1" rIns="109750" wrap="square" tIns="109750">
            <a:normAutofit/>
          </a:bodyPr>
          <a:lstStyle/>
          <a:p>
            <a:pPr indent="-419100" lvl="0" marL="457200" rtl="0" algn="l">
              <a:lnSpc>
                <a:spcPct val="100000"/>
              </a:lnSpc>
              <a:spcBef>
                <a:spcPts val="0"/>
              </a:spcBef>
              <a:spcAft>
                <a:spcPts val="0"/>
              </a:spcAft>
              <a:buClr>
                <a:schemeClr val="dk1"/>
              </a:buClr>
              <a:buSzPts val="3000"/>
              <a:buFont typeface="Inter"/>
              <a:buChar char="●"/>
            </a:pPr>
            <a:r>
              <a:rPr lang="en-US" sz="3000" u="sng">
                <a:solidFill>
                  <a:schemeClr val="dk1"/>
                </a:solidFill>
                <a:latin typeface="Inter"/>
                <a:ea typeface="Inter"/>
                <a:cs typeface="Inter"/>
                <a:sym typeface="Inter"/>
              </a:rPr>
              <a:t>Federalist Stance:</a:t>
            </a:r>
            <a:br>
              <a:rPr lang="en-US" sz="3000">
                <a:solidFill>
                  <a:schemeClr val="dk1"/>
                </a:solidFill>
                <a:latin typeface="Inter"/>
                <a:ea typeface="Inter"/>
                <a:cs typeface="Inter"/>
                <a:sym typeface="Inter"/>
              </a:rPr>
            </a:br>
            <a:r>
              <a:rPr lang="en-US" sz="3000">
                <a:solidFill>
                  <a:schemeClr val="dk1"/>
                </a:solidFill>
                <a:latin typeface="Inter"/>
                <a:ea typeface="Inter"/>
                <a:cs typeface="Inter"/>
                <a:sym typeface="Inter"/>
              </a:rPr>
              <a:t>Supported the acts as a way to protect the country from foreign threats and stop dangerous criticism.</a:t>
            </a:r>
            <a:br>
              <a:rPr lang="en-US" sz="3000">
                <a:solidFill>
                  <a:schemeClr val="dk1"/>
                </a:solidFill>
                <a:latin typeface="Inter"/>
                <a:ea typeface="Inter"/>
                <a:cs typeface="Inter"/>
                <a:sym typeface="Inter"/>
              </a:rPr>
            </a:br>
            <a:endParaRPr sz="3000">
              <a:solidFill>
                <a:schemeClr val="dk1"/>
              </a:solidFill>
              <a:latin typeface="Inter"/>
              <a:ea typeface="Inter"/>
              <a:cs typeface="Inter"/>
              <a:sym typeface="Inter"/>
            </a:endParaRPr>
          </a:p>
          <a:p>
            <a:pPr indent="-419100" lvl="0" marL="457200" rtl="0" algn="l">
              <a:lnSpc>
                <a:spcPct val="100000"/>
              </a:lnSpc>
              <a:spcBef>
                <a:spcPts val="0"/>
              </a:spcBef>
              <a:spcAft>
                <a:spcPts val="0"/>
              </a:spcAft>
              <a:buClr>
                <a:schemeClr val="dk1"/>
              </a:buClr>
              <a:buSzPts val="3000"/>
              <a:buFont typeface="Inter"/>
              <a:buChar char="●"/>
            </a:pPr>
            <a:r>
              <a:rPr lang="en-US" sz="3000" u="sng">
                <a:solidFill>
                  <a:schemeClr val="dk1"/>
                </a:solidFill>
                <a:latin typeface="Inter"/>
                <a:ea typeface="Inter"/>
                <a:cs typeface="Inter"/>
                <a:sym typeface="Inter"/>
              </a:rPr>
              <a:t>Democratic-Republican Stance:</a:t>
            </a:r>
            <a:br>
              <a:rPr lang="en-US" sz="3000">
                <a:solidFill>
                  <a:schemeClr val="dk1"/>
                </a:solidFill>
                <a:latin typeface="Inter"/>
                <a:ea typeface="Inter"/>
                <a:cs typeface="Inter"/>
                <a:sym typeface="Inter"/>
              </a:rPr>
            </a:br>
            <a:r>
              <a:rPr lang="en-US" sz="3000">
                <a:solidFill>
                  <a:schemeClr val="dk1"/>
                </a:solidFill>
                <a:latin typeface="Inter"/>
                <a:ea typeface="Inter"/>
                <a:cs typeface="Inter"/>
                <a:sym typeface="Inter"/>
              </a:rPr>
              <a:t>Believed the acts violated free speech and were used to silence political opponents.</a:t>
            </a:r>
            <a:endParaRPr sz="3000">
              <a:solidFill>
                <a:schemeClr val="dk1"/>
              </a:solidFill>
              <a:latin typeface="Inter"/>
              <a:ea typeface="Inter"/>
              <a:cs typeface="Inter"/>
              <a:sym typeface="Inter"/>
            </a:endParaRPr>
          </a:p>
        </p:txBody>
      </p:sp>
      <p:pic>
        <p:nvPicPr>
          <p:cNvPr id="467" name="Google Shape;467;p59"/>
          <p:cNvPicPr preferRelativeResize="0"/>
          <p:nvPr/>
        </p:nvPicPr>
        <p:blipFill>
          <a:blip r:embed="rId4">
            <a:alphaModFix/>
          </a:blip>
          <a:stretch>
            <a:fillRect/>
          </a:stretch>
        </p:blipFill>
        <p:spPr>
          <a:xfrm>
            <a:off x="10455300" y="152400"/>
            <a:ext cx="5251454" cy="6925355"/>
          </a:xfrm>
          <a:prstGeom prst="rect">
            <a:avLst/>
          </a:prstGeom>
          <a:noFill/>
          <a:ln>
            <a:noFill/>
          </a:ln>
        </p:spPr>
      </p:pic>
      <p:sp>
        <p:nvSpPr>
          <p:cNvPr id="468" name="Google Shape;468;p59"/>
          <p:cNvSpPr txBox="1"/>
          <p:nvPr/>
        </p:nvSpPr>
        <p:spPr>
          <a:xfrm>
            <a:off x="9337975" y="7441550"/>
            <a:ext cx="8285700" cy="783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Source: U.S. Congress, “An Act concerning aliens,” November 13, 1797. Public Domain</a:t>
            </a:r>
            <a:endParaRPr sz="20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