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2.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60" r:id="rId5"/>
  </p:sldMasterIdLst>
  <p:notesMasterIdLst>
    <p:notesMasterId r:id="rId6"/>
  </p:notesMasterIdLst>
  <p:sldIdLst>
    <p:sldId id="256" r:id="rId7"/>
    <p:sldId id="257" r:id="rId8"/>
    <p:sldId id="258" r:id="rId9"/>
  </p:sldIdLst>
  <p:sldSz cy="5143500" cx="9144000"/>
  <p:notesSz cx="6858000" cy="9144000"/>
  <p:embeddedFontLst>
    <p:embeddedFont>
      <p:font typeface="Inter"/>
      <p:regular r:id="rId10"/>
      <p:bold r:id="rId11"/>
      <p:italic r:id="rId12"/>
      <p:boldItalic r:id="rId13"/>
    </p:embeddedFont>
    <p:embeddedFont>
      <p:font typeface="Plus Jakarta Sans"/>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A14BDCC9-326E-49A3-95C5-A4888804F5CF}">
  <a:tblStyle styleId="{A14BDCC9-326E-49A3-95C5-A4888804F5CF}"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bold.fntdata"/><Relationship Id="rId14" Type="http://schemas.openxmlformats.org/officeDocument/2006/relationships/font" Target="fonts/PlusJakartaSans-regular.fntdata"/><Relationship Id="rId17" Type="http://schemas.openxmlformats.org/officeDocument/2006/relationships/font" Target="fonts/PlusJakartaSans-boldItalic.fntdata"/><Relationship Id="rId16" Type="http://schemas.openxmlformats.org/officeDocument/2006/relationships/font" Target="fonts/PlusJakartaSans-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7" name="Shape 57"/>
        <p:cNvGrpSpPr/>
        <p:nvPr/>
      </p:nvGrpSpPr>
      <p:grpSpPr>
        <a:xfrm>
          <a:off x="0" y="0"/>
          <a:ext cx="0" cy="0"/>
          <a:chOff x="0" y="0"/>
          <a:chExt cx="0" cy="0"/>
        </a:xfrm>
      </p:grpSpPr>
      <p:sp>
        <p:nvSpPr>
          <p:cNvPr id="58" name="Google Shape;58;g33112524145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59" name="Google Shape;59;g33112524145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4" name="Shape 64"/>
        <p:cNvGrpSpPr/>
        <p:nvPr/>
      </p:nvGrpSpPr>
      <p:grpSpPr>
        <a:xfrm>
          <a:off x="0" y="0"/>
          <a:ext cx="0" cy="0"/>
          <a:chOff x="0" y="0"/>
          <a:chExt cx="0" cy="0"/>
        </a:xfrm>
      </p:grpSpPr>
      <p:sp>
        <p:nvSpPr>
          <p:cNvPr id="65" name="Google Shape;65;g33112967785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6" name="Google Shape;66;g33112967785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1" name="Shape 71"/>
        <p:cNvGrpSpPr/>
        <p:nvPr/>
      </p:nvGrpSpPr>
      <p:grpSpPr>
        <a:xfrm>
          <a:off x="0" y="0"/>
          <a:ext cx="0" cy="0"/>
          <a:chOff x="0" y="0"/>
          <a:chExt cx="0" cy="0"/>
        </a:xfrm>
      </p:grpSpPr>
      <p:sp>
        <p:nvSpPr>
          <p:cNvPr id="72" name="Google Shape;72;g33112524145_0_20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3" name="Google Shape;73;g33112524145_0_20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2.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0" name="Shape 60"/>
        <p:cNvGrpSpPr/>
        <p:nvPr/>
      </p:nvGrpSpPr>
      <p:grpSpPr>
        <a:xfrm>
          <a:off x="0" y="0"/>
          <a:ext cx="0" cy="0"/>
          <a:chOff x="0" y="0"/>
          <a:chExt cx="0" cy="0"/>
        </a:xfrm>
      </p:grpSpPr>
      <p:graphicFrame>
        <p:nvGraphicFramePr>
          <p:cNvPr id="61" name="Google Shape;61;p14"/>
          <p:cNvGraphicFramePr/>
          <p:nvPr/>
        </p:nvGraphicFramePr>
        <p:xfrm>
          <a:off x="0" y="0"/>
          <a:ext cx="3000000" cy="3000000"/>
        </p:xfrm>
        <a:graphic>
          <a:graphicData uri="http://schemas.openxmlformats.org/drawingml/2006/table">
            <a:tbl>
              <a:tblPr bandRow="1" firstRow="1">
                <a:noFill/>
                <a:tableStyleId>{A14BDCC9-326E-49A3-95C5-A4888804F5CF}</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marR="0" rtl="0" algn="l">
                        <a:spcBef>
                          <a:spcPts val="0"/>
                        </a:spcBef>
                        <a:spcAft>
                          <a:spcPts val="0"/>
                        </a:spcAft>
                        <a:buNone/>
                      </a:pPr>
                      <a:r>
                        <a:t/>
                      </a:r>
                      <a:endParaRPr sz="15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b="1" sz="1800">
                        <a:solidFill>
                          <a:srgbClr val="E95C3D"/>
                        </a:solidFill>
                        <a:latin typeface="Inter"/>
                        <a:ea typeface="Inter"/>
                        <a:cs typeface="Inter"/>
                        <a:sym typeface="Inter"/>
                      </a:endParaRPr>
                    </a:p>
                    <a:p>
                      <a:pPr indent="0" lvl="0" marL="0" marR="0" rtl="0" algn="l">
                        <a:spcBef>
                          <a:spcPts val="0"/>
                        </a:spcBef>
                        <a:spcAft>
                          <a:spcPts val="0"/>
                        </a:spcAft>
                        <a:buNone/>
                      </a:pPr>
                      <a:r>
                        <a:t/>
                      </a:r>
                      <a:endParaRPr b="1" sz="1800">
                        <a:solidFill>
                          <a:srgbClr val="E95C3D"/>
                        </a:solidFill>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62" name="Google Shape;62;p14"/>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30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63" name="Google Shape;63;p14"/>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7" name="Shape 67"/>
        <p:cNvGrpSpPr/>
        <p:nvPr/>
      </p:nvGrpSpPr>
      <p:grpSpPr>
        <a:xfrm>
          <a:off x="0" y="0"/>
          <a:ext cx="0" cy="0"/>
          <a:chOff x="0" y="0"/>
          <a:chExt cx="0" cy="0"/>
        </a:xfrm>
      </p:grpSpPr>
      <p:graphicFrame>
        <p:nvGraphicFramePr>
          <p:cNvPr id="68" name="Google Shape;68;p15"/>
          <p:cNvGraphicFramePr/>
          <p:nvPr/>
        </p:nvGraphicFramePr>
        <p:xfrm>
          <a:off x="0" y="0"/>
          <a:ext cx="3000000" cy="3000000"/>
        </p:xfrm>
        <a:graphic>
          <a:graphicData uri="http://schemas.openxmlformats.org/drawingml/2006/table">
            <a:tbl>
              <a:tblPr bandRow="1" firstRow="1">
                <a:noFill/>
                <a:tableStyleId>{A14BDCC9-326E-49A3-95C5-A4888804F5CF}</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800">
                          <a:latin typeface="Inter"/>
                          <a:ea typeface="Inter"/>
                          <a:cs typeface="Inter"/>
                          <a:sym typeface="Inter"/>
                        </a:rPr>
                        <a:t>a lie, falsehood, or invention of information that is deliberately made up or altered to deceive or mislead others </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marR="0" rtl="0" algn="l">
                        <a:spcBef>
                          <a:spcPts val="0"/>
                        </a:spcBef>
                        <a:spcAft>
                          <a:spcPts val="0"/>
                        </a:spcAft>
                        <a:buNone/>
                      </a:pPr>
                      <a:r>
                        <a:rPr lang="en" sz="1500">
                          <a:latin typeface="Inter"/>
                          <a:ea typeface="Inter"/>
                          <a:cs typeface="Inter"/>
                          <a:sym typeface="Inter"/>
                        </a:rPr>
                        <a:t>“Now forty [y]ears later, revisionists and pseudo-historians do not hesitate to label the ‘Holocaust’ a fabrication. Books, articles and lectures abound, describing the Holocaust as a ‘myth,’ a ‘hoax’ and a ‘lie.”</a:t>
                      </a:r>
                      <a:endParaRPr sz="1500">
                        <a:latin typeface="Inter"/>
                        <a:ea typeface="Inter"/>
                        <a:cs typeface="Inter"/>
                        <a:sym typeface="Inter"/>
                      </a:endParaRPr>
                    </a:p>
                    <a:p>
                      <a:pPr indent="-323850" lvl="0" marL="457200" marR="0" rtl="0" algn="r">
                        <a:spcBef>
                          <a:spcPts val="0"/>
                        </a:spcBef>
                        <a:spcAft>
                          <a:spcPts val="0"/>
                        </a:spcAft>
                        <a:buSzPts val="1500"/>
                        <a:buFont typeface="Inter"/>
                        <a:buChar char="-"/>
                      </a:pPr>
                      <a:r>
                        <a:rPr lang="en" sz="1500">
                          <a:latin typeface="Inter"/>
                          <a:ea typeface="Inter"/>
                          <a:cs typeface="Inter"/>
                          <a:sym typeface="Inter"/>
                        </a:rPr>
                        <a:t>Adaire Klein, “Painful Narratives of Survival,” in </a:t>
                      </a:r>
                      <a:r>
                        <a:rPr i="1" lang="en" sz="1500">
                          <a:latin typeface="Inter"/>
                          <a:ea typeface="Inter"/>
                          <a:cs typeface="Inter"/>
                          <a:sym typeface="Inter"/>
                        </a:rPr>
                        <a:t>The Jewish Veteran</a:t>
                      </a:r>
                      <a:r>
                        <a:rPr lang="en" sz="1500">
                          <a:latin typeface="Inter"/>
                          <a:ea typeface="Inter"/>
                          <a:cs typeface="Inter"/>
                          <a:sym typeface="Inter"/>
                        </a:rPr>
                        <a:t>, 1978. </a:t>
                      </a:r>
                      <a:endParaRPr sz="15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b="1" sz="1800">
                        <a:solidFill>
                          <a:srgbClr val="E95C3D"/>
                        </a:solidFill>
                        <a:latin typeface="Inter"/>
                        <a:ea typeface="Inter"/>
                        <a:cs typeface="Inter"/>
                        <a:sym typeface="Inter"/>
                      </a:endParaRPr>
                    </a:p>
                    <a:p>
                      <a:pPr indent="0" lvl="0" marL="0" marR="0" rtl="0" algn="l">
                        <a:spcBef>
                          <a:spcPts val="0"/>
                        </a:spcBef>
                        <a:spcAft>
                          <a:spcPts val="0"/>
                        </a:spcAft>
                        <a:buNone/>
                      </a:pPr>
                      <a:r>
                        <a:t/>
                      </a:r>
                      <a:endParaRPr b="1" sz="1800">
                        <a:solidFill>
                          <a:srgbClr val="E95C3D"/>
                        </a:solidFill>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69" name="Google Shape;69;p15"/>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000">
                <a:solidFill>
                  <a:schemeClr val="dk1"/>
                </a:solidFill>
                <a:latin typeface="Plus Jakarta Sans"/>
                <a:ea typeface="Plus Jakarta Sans"/>
                <a:cs typeface="Plus Jakarta Sans"/>
                <a:sym typeface="Plus Jakarta Sans"/>
              </a:rPr>
              <a:t>Fabrication</a:t>
            </a:r>
            <a:endParaRPr b="1" sz="30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70" name="Google Shape;70;p15"/>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4" name="Shape 74"/>
        <p:cNvGrpSpPr/>
        <p:nvPr/>
      </p:nvGrpSpPr>
      <p:grpSpPr>
        <a:xfrm>
          <a:off x="0" y="0"/>
          <a:ext cx="0" cy="0"/>
          <a:chOff x="0" y="0"/>
          <a:chExt cx="0" cy="0"/>
        </a:xfrm>
      </p:grpSpPr>
      <p:sp>
        <p:nvSpPr>
          <p:cNvPr id="75" name="Google Shape;75;p16"/>
          <p:cNvSpPr/>
          <p:nvPr/>
        </p:nvSpPr>
        <p:spPr>
          <a:xfrm>
            <a:off x="4831025" y="133650"/>
            <a:ext cx="3874200" cy="3513900"/>
          </a:xfrm>
          <a:prstGeom prst="wedgeRoundRectCallout">
            <a:avLst>
              <a:gd fmla="val 14882" name="adj1"/>
              <a:gd fmla="val 58248" name="adj2"/>
              <a:gd fmla="val 0" name="adj3"/>
            </a:avLst>
          </a:prstGeom>
          <a:solidFill>
            <a:srgbClr val="38E0A3"/>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76" name="Google Shape;76;p16"/>
          <p:cNvSpPr txBox="1"/>
          <p:nvPr/>
        </p:nvSpPr>
        <p:spPr>
          <a:xfrm>
            <a:off x="92100" y="52950"/>
            <a:ext cx="4478700" cy="3428400"/>
          </a:xfrm>
          <a:prstGeom prst="rect">
            <a:avLst/>
          </a:prstGeom>
          <a:noFill/>
          <a:ln>
            <a:noFill/>
          </a:ln>
        </p:spPr>
        <p:txBody>
          <a:bodyPr anchorCtr="0" anchor="t" bIns="34275" lIns="68575" spcFirstLastPara="1" rIns="68575" wrap="square" tIns="34275">
            <a:noAutofit/>
          </a:bodyPr>
          <a:lstStyle/>
          <a:p>
            <a:pPr indent="0" lvl="0" marL="0" rtl="0" algn="l">
              <a:lnSpc>
                <a:spcPct val="90000"/>
              </a:lnSpc>
              <a:spcBef>
                <a:spcPts val="800"/>
              </a:spcBef>
              <a:spcAft>
                <a:spcPts val="0"/>
              </a:spcAft>
              <a:buClr>
                <a:schemeClr val="dk1"/>
              </a:buClr>
              <a:buSzPts val="1100"/>
              <a:buFont typeface="Arial"/>
              <a:buNone/>
            </a:pPr>
            <a:r>
              <a:rPr b="1" lang="en" sz="1600">
                <a:solidFill>
                  <a:schemeClr val="dk1"/>
                </a:solidFill>
                <a:latin typeface="Inter"/>
                <a:ea typeface="Inter"/>
                <a:cs typeface="Inter"/>
                <a:sym typeface="Inter"/>
              </a:rPr>
              <a:t>QUOTE ANALYSIS:</a:t>
            </a:r>
            <a:endParaRPr b="1" sz="1600">
              <a:solidFill>
                <a:schemeClr val="dk1"/>
              </a:solidFill>
              <a:latin typeface="Inter"/>
              <a:ea typeface="Inter"/>
              <a:cs typeface="Inter"/>
              <a:sym typeface="Inter"/>
            </a:endParaRPr>
          </a:p>
          <a:p>
            <a:pPr indent="0" lvl="0" marL="0" rtl="0" algn="l">
              <a:lnSpc>
                <a:spcPct val="90000"/>
              </a:lnSpc>
              <a:spcBef>
                <a:spcPts val="800"/>
              </a:spcBef>
              <a:spcAft>
                <a:spcPts val="0"/>
              </a:spcAft>
              <a:buClr>
                <a:schemeClr val="dk1"/>
              </a:buClr>
              <a:buSzPts val="1100"/>
              <a:buFont typeface="Arial"/>
              <a:buNone/>
            </a:pPr>
            <a:r>
              <a:rPr lang="en" sz="1600">
                <a:solidFill>
                  <a:schemeClr val="dk1"/>
                </a:solidFill>
                <a:latin typeface="Inter"/>
                <a:ea typeface="Inter"/>
                <a:cs typeface="Inter"/>
                <a:sym typeface="Inter"/>
              </a:rPr>
              <a:t>In 3-5 sentences, answer the following prompt.</a:t>
            </a:r>
            <a:endParaRPr b="1" sz="1600">
              <a:solidFill>
                <a:schemeClr val="dk1"/>
              </a:solidFill>
              <a:latin typeface="Inter"/>
              <a:ea typeface="Inter"/>
              <a:cs typeface="Inter"/>
              <a:sym typeface="Inter"/>
            </a:endParaRPr>
          </a:p>
          <a:p>
            <a:pPr indent="0" lvl="0" marL="0" rtl="0" algn="l">
              <a:lnSpc>
                <a:spcPct val="90000"/>
              </a:lnSpc>
              <a:spcBef>
                <a:spcPts val="800"/>
              </a:spcBef>
              <a:spcAft>
                <a:spcPts val="0"/>
              </a:spcAft>
              <a:buClr>
                <a:schemeClr val="dk1"/>
              </a:buClr>
              <a:buSzPts val="1100"/>
              <a:buFont typeface="Arial"/>
              <a:buNone/>
            </a:pPr>
            <a:r>
              <a:t/>
            </a:r>
            <a:endParaRPr sz="1600">
              <a:solidFill>
                <a:schemeClr val="dk1"/>
              </a:solidFill>
              <a:latin typeface="Inter"/>
              <a:ea typeface="Inter"/>
              <a:cs typeface="Inter"/>
              <a:sym typeface="Inter"/>
            </a:endParaRPr>
          </a:p>
          <a:p>
            <a:pPr indent="0" lvl="0" marL="0" rtl="0" algn="l">
              <a:lnSpc>
                <a:spcPct val="90000"/>
              </a:lnSpc>
              <a:spcBef>
                <a:spcPts val="800"/>
              </a:spcBef>
              <a:spcAft>
                <a:spcPts val="0"/>
              </a:spcAft>
              <a:buClr>
                <a:schemeClr val="dk1"/>
              </a:buClr>
              <a:buSzPts val="1100"/>
              <a:buFont typeface="Arial"/>
              <a:buNone/>
            </a:pPr>
            <a:r>
              <a:rPr lang="en" sz="1600">
                <a:solidFill>
                  <a:schemeClr val="dk1"/>
                </a:solidFill>
                <a:latin typeface="Inter"/>
                <a:ea typeface="Inter"/>
                <a:cs typeface="Inter"/>
                <a:sym typeface="Inter"/>
              </a:rPr>
              <a:t>How do we determine what is true in history, especially when different claims are made? What dangers arise when people believe history is just a matter of opinion?</a:t>
            </a:r>
            <a:endParaRPr b="1">
              <a:latin typeface="Inter"/>
              <a:ea typeface="Inter"/>
              <a:cs typeface="Inter"/>
              <a:sym typeface="Inter"/>
            </a:endParaRPr>
          </a:p>
          <a:p>
            <a:pPr indent="0" lvl="0" marL="0" rtl="0" algn="l">
              <a:lnSpc>
                <a:spcPct val="90000"/>
              </a:lnSpc>
              <a:spcBef>
                <a:spcPts val="800"/>
              </a:spcBef>
              <a:spcAft>
                <a:spcPts val="0"/>
              </a:spcAft>
              <a:buNone/>
            </a:pPr>
            <a:r>
              <a:t/>
            </a:r>
            <a:endParaRPr b="1" sz="1900">
              <a:solidFill>
                <a:srgbClr val="E95C3D"/>
              </a:solidFill>
              <a:latin typeface="Inter"/>
              <a:ea typeface="Inter"/>
              <a:cs typeface="Inter"/>
              <a:sym typeface="Inter"/>
            </a:endParaRPr>
          </a:p>
        </p:txBody>
      </p:sp>
      <p:sp>
        <p:nvSpPr>
          <p:cNvPr id="77" name="Google Shape;77;p16"/>
          <p:cNvSpPr txBox="1"/>
          <p:nvPr/>
        </p:nvSpPr>
        <p:spPr>
          <a:xfrm>
            <a:off x="4997750" y="281550"/>
            <a:ext cx="3530700" cy="3428400"/>
          </a:xfrm>
          <a:prstGeom prst="rect">
            <a:avLst/>
          </a:prstGeom>
          <a:noFill/>
          <a:ln>
            <a:noFill/>
          </a:ln>
        </p:spPr>
        <p:txBody>
          <a:bodyPr anchorCtr="0" anchor="t" bIns="34275" lIns="68575" spcFirstLastPara="1" rIns="68575" wrap="square" tIns="34275">
            <a:noAutofit/>
          </a:bodyPr>
          <a:lstStyle/>
          <a:p>
            <a:pPr indent="0" lvl="0" marL="0" rtl="0" algn="l">
              <a:lnSpc>
                <a:spcPct val="90000"/>
              </a:lnSpc>
              <a:spcBef>
                <a:spcPts val="800"/>
              </a:spcBef>
              <a:spcAft>
                <a:spcPts val="0"/>
              </a:spcAft>
              <a:buClr>
                <a:schemeClr val="dk1"/>
              </a:buClr>
              <a:buSzPts val="1100"/>
              <a:buFont typeface="Arial"/>
              <a:buNone/>
            </a:pPr>
            <a:r>
              <a:rPr b="1" lang="en" sz="1700">
                <a:solidFill>
                  <a:schemeClr val="dk1"/>
                </a:solidFill>
                <a:latin typeface="Inter"/>
                <a:ea typeface="Inter"/>
                <a:cs typeface="Inter"/>
                <a:sym typeface="Inter"/>
              </a:rPr>
              <a:t>“How do we know when a historian is telling the truth? Aren’t all historians, in the end, only giving their own opinions about the past? Don’t they just selected whatever facts they need to support their own interpretations and leave the rest in the archives?... Aren’t there, rather different truths, according to your political beliefs and personal perspectives?”</a:t>
            </a:r>
            <a:endParaRPr sz="1600">
              <a:latin typeface="Inter"/>
              <a:ea typeface="Inter"/>
              <a:cs typeface="Inter"/>
              <a:sym typeface="Inter"/>
            </a:endParaRPr>
          </a:p>
        </p:txBody>
      </p:sp>
      <p:sp>
        <p:nvSpPr>
          <p:cNvPr id="78" name="Google Shape;78;p16"/>
          <p:cNvSpPr txBox="1"/>
          <p:nvPr/>
        </p:nvSpPr>
        <p:spPr>
          <a:xfrm>
            <a:off x="4378100" y="4010025"/>
            <a:ext cx="3000000" cy="517200"/>
          </a:xfrm>
          <a:prstGeom prst="rect">
            <a:avLst/>
          </a:prstGeom>
          <a:noFill/>
          <a:ln>
            <a:noFill/>
          </a:ln>
        </p:spPr>
        <p:txBody>
          <a:bodyPr anchorCtr="0" anchor="t" bIns="91425" lIns="91425" spcFirstLastPara="1" rIns="91425" wrap="square" tIns="91425">
            <a:spAutoFit/>
          </a:bodyPr>
          <a:lstStyle/>
          <a:p>
            <a:pPr indent="0" lvl="0" marL="0" rtl="0" algn="l">
              <a:lnSpc>
                <a:spcPct val="90000"/>
              </a:lnSpc>
              <a:spcBef>
                <a:spcPts val="800"/>
              </a:spcBef>
              <a:spcAft>
                <a:spcPts val="0"/>
              </a:spcAft>
              <a:buClr>
                <a:schemeClr val="dk1"/>
              </a:buClr>
              <a:buSzPts val="1100"/>
              <a:buFont typeface="Arial"/>
              <a:buNone/>
            </a:pPr>
            <a:r>
              <a:rPr lang="en" sz="1200">
                <a:solidFill>
                  <a:schemeClr val="dk1"/>
                </a:solidFill>
                <a:latin typeface="Inter"/>
                <a:ea typeface="Inter"/>
                <a:cs typeface="Inter"/>
                <a:sym typeface="Inter"/>
              </a:rPr>
              <a:t>Source: Richard J. Evans, </a:t>
            </a:r>
            <a:r>
              <a:rPr i="1" lang="en" sz="1200">
                <a:solidFill>
                  <a:schemeClr val="dk1"/>
                </a:solidFill>
                <a:latin typeface="Inter"/>
                <a:ea typeface="Inter"/>
                <a:cs typeface="Inter"/>
                <a:sym typeface="Inter"/>
              </a:rPr>
              <a:t>Lying About Hitler</a:t>
            </a:r>
            <a:r>
              <a:rPr lang="en" sz="1200">
                <a:solidFill>
                  <a:schemeClr val="dk1"/>
                </a:solidFill>
                <a:latin typeface="Inter"/>
                <a:ea typeface="Inter"/>
                <a:cs typeface="Inter"/>
                <a:sym typeface="Inter"/>
              </a:rPr>
              <a:t>, 2008.</a:t>
            </a:r>
            <a:endParaRPr sz="1200"/>
          </a:p>
        </p:txBody>
      </p:sp>
      <p:sp>
        <p:nvSpPr>
          <p:cNvPr id="79" name="Google Shape;79;p16"/>
          <p:cNvSpPr txBox="1"/>
          <p:nvPr/>
        </p:nvSpPr>
        <p:spPr>
          <a:xfrm>
            <a:off x="1324050" y="45932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