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</p:sldIdLst>
  <p:sldSz cy="10058400" cx="7772400"/>
  <p:notesSz cx="6858000" cy="9144000"/>
  <p:embeddedFontLst>
    <p:embeddedFont>
      <p:font typeface="Halant"/>
      <p:regular r:id="rId11"/>
      <p:bold r:id="rId12"/>
    </p:embeddedFont>
    <p:embeddedFont>
      <p:font typeface="Inter"/>
      <p:regular r:id="rId13"/>
      <p:bold r:id="rId14"/>
      <p:italic r:id="rId15"/>
      <p:boldItalic r:id="rId16"/>
    </p:embeddedFont>
    <p:embeddedFont>
      <p:font typeface="Plus Jakarta Sans Medium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A57A94C-5197-402B-941E-FA454CC3AB43}">
  <a:tblStyle styleId="{2A57A94C-5197-402B-941E-FA454CC3AB4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boldItalic.fntdata"/><Relationship Id="rId11" Type="http://schemas.openxmlformats.org/officeDocument/2006/relationships/font" Target="fonts/Halant-regular.fntdata"/><Relationship Id="rId10" Type="http://schemas.openxmlformats.org/officeDocument/2006/relationships/slide" Target="slides/slide3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7" Type="http://schemas.openxmlformats.org/officeDocument/2006/relationships/font" Target="fonts/PlusJakartaSansMedium-regular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Medium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Medium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3f2e59436_0_56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3f2e59436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3f2e59436_0_11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53f2e59436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d14c6c99c_0_57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d14c6c99c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www.bbc.co.uk/bitesize/articles/zp8jwnb#zfj27yc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Introduction to Globalization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00" name="Google Shape;1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5"/>
          <p:cNvSpPr txBox="1"/>
          <p:nvPr/>
        </p:nvSpPr>
        <p:spPr>
          <a:xfrm>
            <a:off x="594300" y="807688"/>
            <a:ext cx="6583800" cy="77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Go to the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BBC Bitesize Page about Globalization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and answer the questions below.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is Globalisation?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Say-it-in-6: Summarize globalization.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Developments in Technology: Transport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2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Create your own timeline of transportation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technological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advancements. For each of the advancements, explain in your own words how the technology increased human connectivity (and eventually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globalization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).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3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Reflection: Which transportation tech do you think had the biggest impact on globalization? Why?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Developments in Technology: Communication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4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how two different types of communication technologies have impacted globalization.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5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what a TNC is and how technology has impacted their development.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Introduction to </a:t>
            </a: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Globalization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10" name="Google Shape;1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3" name="Google Shape;11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6"/>
          <p:cNvSpPr txBox="1"/>
          <p:nvPr/>
        </p:nvSpPr>
        <p:spPr>
          <a:xfrm>
            <a:off x="594300" y="807688"/>
            <a:ext cx="6583800" cy="54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Government Decisions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6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government reforms in India impact its involvement in global trade?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7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how partnerships formed between countries can impact economic growth and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globalization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Impacts of Globalisation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8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Based on the provided list, what do you think are the two most positive impacts of globalization? Explain.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 startAt="9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Based on the provided list, what do you think are the two most negative impacts of globalization? Explain.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7"/>
          <p:cNvSpPr txBox="1"/>
          <p:nvPr/>
        </p:nvSpPr>
        <p:spPr>
          <a:xfrm>
            <a:off x="731000" y="2035950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what ways has globalization created both opportunities and challenges for societies around the globe?</a:t>
            </a:r>
            <a:endParaRPr b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1" name="Google Shape;121;p27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10: A New Global World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8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22" name="Google Shape;12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5" name="Google Shape;125;p27"/>
          <p:cNvSpPr txBox="1"/>
          <p:nvPr/>
        </p:nvSpPr>
        <p:spPr>
          <a:xfrm>
            <a:off x="219350" y="1701950"/>
            <a:ext cx="7333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______________________________________________   Date: ________	   Class: ____________________</a:t>
            </a:r>
            <a:endParaRPr/>
          </a:p>
        </p:txBody>
      </p:sp>
      <p:sp>
        <p:nvSpPr>
          <p:cNvPr id="126" name="Google Shape;126;p27"/>
          <p:cNvSpPr txBox="1"/>
          <p:nvPr/>
        </p:nvSpPr>
        <p:spPr>
          <a:xfrm>
            <a:off x="655421" y="3292795"/>
            <a:ext cx="6458400" cy="12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86450" lIns="86450" spcFirstLastPara="1" rIns="86450" wrap="square" tIns="864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 the upcoming lessons, you will continue your research into your assigned region and focal country. In the project you will be engaging with the following topics: Disease &amp; Health, Social &amp; Economic Development, Migration, Urbanization &amp; Population, and Climate Change &amp; Environmental Concerns. Create a list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of questions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for each Depth of Knowledge (DOK) level that you would like to investigate.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sz="1300"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27" name="Google Shape;127;p27"/>
          <p:cNvGraphicFramePr/>
          <p:nvPr/>
        </p:nvGraphicFramePr>
        <p:xfrm>
          <a:off x="506250" y="4448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{2A57A94C-5197-402B-941E-FA454CC3AB43}</a:tableStyleId>
              </a:tblPr>
              <a:tblGrid>
                <a:gridCol w="3378375"/>
                <a:gridCol w="3378375"/>
              </a:tblGrid>
              <a:tr h="2366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DOK 1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Questions often begin with “who, what, where, when”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DOK 2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Questions often begin with “why or how”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366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DOK 3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Questions often begin with “should, could, would, do you think” followed by a specific historical event or person.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DOK 4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Questions often begin with “should, could, would, do you think” followed by a big idea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