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2C5850D-8A94-43F0-825E-1C1909B08F91}">
  <a:tblStyle styleId="{12C5850D-8A94-43F0-825E-1C1909B08F9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c68b5664e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c68b5664e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bb97de3e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bb97de3e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9b9cead92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9b9cead9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tXNJa86tErQ?feature=shared" TargetMode="External"/><Relationship Id="rId4" Type="http://schemas.openxmlformats.org/officeDocument/2006/relationships/hyperlink" Target="http://www.youtube.com/watch?v=tXNJa86tErQ" TargetMode="External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{12C5850D-8A94-43F0-825E-1C1909B08F91}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{12C5850D-8A94-43F0-825E-1C1909B08F91}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the rapid expansion of the geographic extent of cities and towns, often characterized by low-density residential housing, single-use zoning, and increased reliance on the private automobile for transportation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Urban Sprawl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92100" y="52950"/>
            <a:ext cx="46020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VIDEO REFLECTION: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growth of the cities in the video affect the surrounding environments, and what might that mean for the people who live there?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893500" y="2946325"/>
            <a:ext cx="41235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PLAY VIDEO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: Urban Expansion Around the World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descr="Here is how some of the world's major cities have expanded since 1984." id="78" name="Google Shape;78;p16" title="Google Earth Timelapse: Urban Expansion Around The World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93500" y="493275"/>
            <a:ext cx="4123500" cy="2319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