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AE07BBA-76DA-44E7-BE40-A5C479F0875A}">
  <a:tblStyle styleId="{3AE07BBA-76DA-44E7-BE40-A5C479F0875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c68b5664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c68b5664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bb97de47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bb97de47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c68b5664e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c68b5664e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{3AE07BBA-76DA-44E7-BE40-A5C479F0875A}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{3AE07BBA-76DA-44E7-BE40-A5C479F0875A}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001D35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increasing interconnectedness and interdependence of countries and their people through various forms of exchange, including trade, investment, information, and culture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globalization means time-space compression… [it] involves more intensive interaction across wider space in a shorter time than before, in other words the experience of a shrinking world…”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3020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Jan Nederveen Pieterse,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Globalization and Culture: Global Mélange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2009.</a:t>
                      </a:r>
                      <a:r>
                        <a:rPr i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i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Globalization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179200" y="218575"/>
            <a:ext cx="5008500" cy="4055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4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Globalization refers to the growing connections between countries through trade, communication, travel, and culture. It affects what we buy, how we work, and how nations interact with each other.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400">
                <a:latin typeface="Inter"/>
                <a:ea typeface="Inter"/>
                <a:cs typeface="Inter"/>
                <a:sym typeface="Inter"/>
              </a:rPr>
              <a:t>Is globalization positive? Why or why not?</a:t>
            </a:r>
            <a:endParaRPr b="1" sz="14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5340100" y="3592175"/>
            <a:ext cx="3708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Dirk Ingo Franke, “McDonald’s in St. Petersburg,” August 2004. CC BY-SA 1.0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0100" y="741400"/>
            <a:ext cx="3651501" cy="2738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