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showSpecialPlsOnTitleSld="0">
  <p:sldMasterIdLst>
    <p:sldMasterId id="2147483659"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Lst>
  <p:sldSz cy="10058400" cx="7772400"/>
  <p:notesSz cx="6858000" cy="9144000"/>
  <p:embeddedFontLst>
    <p:embeddedFont>
      <p:font typeface="Halant"/>
      <p:regular r:id="rId21"/>
      <p:bold r:id="rId22"/>
    </p:embeddedFont>
    <p:embeddedFont>
      <p:font typeface="Inter"/>
      <p:regular r:id="rId23"/>
      <p:bold r:id="rId24"/>
      <p:italic r:id="rId25"/>
      <p:boldItalic r:id="rId26"/>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747775"/>
          </p15:clr>
        </p15:guide>
        <p15:guide id="2" pos="244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DC213856-ABF9-4B84-AD8E-8A732FE78D6E}">
  <a:tblStyle styleId="{DC213856-ABF9-4B84-AD8E-8A732FE78D6E}"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4.xml"/><Relationship Id="rId22" Type="http://schemas.openxmlformats.org/officeDocument/2006/relationships/font" Target="fonts/Halant-bold.fntdata"/><Relationship Id="rId21" Type="http://schemas.openxmlformats.org/officeDocument/2006/relationships/font" Target="fonts/Halant-regular.fntdata"/><Relationship Id="rId24" Type="http://schemas.openxmlformats.org/officeDocument/2006/relationships/font" Target="fonts/Inter-bold.fntdata"/><Relationship Id="rId23" Type="http://schemas.openxmlformats.org/officeDocument/2006/relationships/font" Target="fonts/Inter-regular.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26" Type="http://schemas.openxmlformats.org/officeDocument/2006/relationships/font" Target="fonts/Inter-boldItalic.fntdata"/><Relationship Id="rId25" Type="http://schemas.openxmlformats.org/officeDocument/2006/relationships/font" Target="fonts/Inter-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 Id="rId11" Type="http://schemas.openxmlformats.org/officeDocument/2006/relationships/slide" Target="slides/slide5.xml"/><Relationship Id="rId10" Type="http://schemas.openxmlformats.org/officeDocument/2006/relationships/slide" Target="slides/slide4.xml"/><Relationship Id="rId13" Type="http://schemas.openxmlformats.org/officeDocument/2006/relationships/slide" Target="slides/slide7.xml"/><Relationship Id="rId12" Type="http://schemas.openxmlformats.org/officeDocument/2006/relationships/slide" Target="slides/slide6.xml"/><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slide" Target="slides/slide11.xml"/><Relationship Id="rId16" Type="http://schemas.openxmlformats.org/officeDocument/2006/relationships/slide" Target="slides/slide10.xml"/><Relationship Id="rId19" Type="http://schemas.openxmlformats.org/officeDocument/2006/relationships/slide" Target="slides/slide13.xml"/><Relationship Id="rId18"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6d133281b0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6d133281b0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8" name="Shape 168"/>
        <p:cNvGrpSpPr/>
        <p:nvPr/>
      </p:nvGrpSpPr>
      <p:grpSpPr>
        <a:xfrm>
          <a:off x="0" y="0"/>
          <a:ext cx="0" cy="0"/>
          <a:chOff x="0" y="0"/>
          <a:chExt cx="0" cy="0"/>
        </a:xfrm>
      </p:grpSpPr>
      <p:sp>
        <p:nvSpPr>
          <p:cNvPr id="169" name="Google Shape;169;g36d825f0a4b_0_9:notes"/>
          <p:cNvSpPr/>
          <p:nvPr>
            <p:ph idx="2" type="sldImg"/>
          </p:nvPr>
        </p:nvSpPr>
        <p:spPr>
          <a:xfrm>
            <a:off x="2104480" y="685800"/>
            <a:ext cx="2649600" cy="3429000"/>
          </a:xfrm>
          <a:custGeom>
            <a:rect b="b" l="l" r="r" t="t"/>
            <a:pathLst>
              <a:path extrusionOk="0" h="120000" w="120000">
                <a:moveTo>
                  <a:pt x="0" y="0"/>
                </a:moveTo>
                <a:lnTo>
                  <a:pt x="120000" y="0"/>
                </a:lnTo>
                <a:lnTo>
                  <a:pt x="120000" y="120000"/>
                </a:lnTo>
                <a:lnTo>
                  <a:pt x="0" y="120000"/>
                </a:lnTo>
                <a:close/>
              </a:path>
            </a:pathLst>
          </a:custGeom>
        </p:spPr>
      </p:sp>
      <p:sp>
        <p:nvSpPr>
          <p:cNvPr id="170" name="Google Shape;170;g36d825f0a4b_0_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7" name="Shape 197"/>
        <p:cNvGrpSpPr/>
        <p:nvPr/>
      </p:nvGrpSpPr>
      <p:grpSpPr>
        <a:xfrm>
          <a:off x="0" y="0"/>
          <a:ext cx="0" cy="0"/>
          <a:chOff x="0" y="0"/>
          <a:chExt cx="0" cy="0"/>
        </a:xfrm>
      </p:grpSpPr>
      <p:sp>
        <p:nvSpPr>
          <p:cNvPr id="198" name="Google Shape;198;g36d87e61a1d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99" name="Google Shape;199;g36d87e61a1d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7" name="Shape 207"/>
        <p:cNvGrpSpPr/>
        <p:nvPr/>
      </p:nvGrpSpPr>
      <p:grpSpPr>
        <a:xfrm>
          <a:off x="0" y="0"/>
          <a:ext cx="0" cy="0"/>
          <a:chOff x="0" y="0"/>
          <a:chExt cx="0" cy="0"/>
        </a:xfrm>
      </p:grpSpPr>
      <p:sp>
        <p:nvSpPr>
          <p:cNvPr id="208" name="Google Shape;208;g36d87e61a1d_0_9:notes"/>
          <p:cNvSpPr/>
          <p:nvPr>
            <p:ph idx="2" type="sldImg"/>
          </p:nvPr>
        </p:nvSpPr>
        <p:spPr>
          <a:xfrm>
            <a:off x="2104480" y="685800"/>
            <a:ext cx="2649600" cy="3429000"/>
          </a:xfrm>
          <a:custGeom>
            <a:rect b="b" l="l" r="r" t="t"/>
            <a:pathLst>
              <a:path extrusionOk="0" h="120000" w="120000">
                <a:moveTo>
                  <a:pt x="0" y="0"/>
                </a:moveTo>
                <a:lnTo>
                  <a:pt x="120000" y="0"/>
                </a:lnTo>
                <a:lnTo>
                  <a:pt x="120000" y="120000"/>
                </a:lnTo>
                <a:lnTo>
                  <a:pt x="0" y="120000"/>
                </a:lnTo>
                <a:close/>
              </a:path>
            </a:pathLst>
          </a:custGeom>
        </p:spPr>
      </p:sp>
      <p:sp>
        <p:nvSpPr>
          <p:cNvPr id="209" name="Google Shape;209;g36d87e61a1d_0_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9" name="Shape 219"/>
        <p:cNvGrpSpPr/>
        <p:nvPr/>
      </p:nvGrpSpPr>
      <p:grpSpPr>
        <a:xfrm>
          <a:off x="0" y="0"/>
          <a:ext cx="0" cy="0"/>
          <a:chOff x="0" y="0"/>
          <a:chExt cx="0" cy="0"/>
        </a:xfrm>
      </p:grpSpPr>
      <p:sp>
        <p:nvSpPr>
          <p:cNvPr id="220" name="Google Shape;220;g36c02f87f32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21" name="Google Shape;221;g36c02f87f32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9" name="Shape 229"/>
        <p:cNvGrpSpPr/>
        <p:nvPr/>
      </p:nvGrpSpPr>
      <p:grpSpPr>
        <a:xfrm>
          <a:off x="0" y="0"/>
          <a:ext cx="0" cy="0"/>
          <a:chOff x="0" y="0"/>
          <a:chExt cx="0" cy="0"/>
        </a:xfrm>
      </p:grpSpPr>
      <p:sp>
        <p:nvSpPr>
          <p:cNvPr id="230" name="Google Shape;230;g36c02f87f32_0_9:notes"/>
          <p:cNvSpPr/>
          <p:nvPr>
            <p:ph idx="2" type="sldImg"/>
          </p:nvPr>
        </p:nvSpPr>
        <p:spPr>
          <a:xfrm>
            <a:off x="2104480" y="685800"/>
            <a:ext cx="2649600" cy="3429000"/>
          </a:xfrm>
          <a:custGeom>
            <a:rect b="b" l="l" r="r" t="t"/>
            <a:pathLst>
              <a:path extrusionOk="0" h="120000" w="120000">
                <a:moveTo>
                  <a:pt x="0" y="0"/>
                </a:moveTo>
                <a:lnTo>
                  <a:pt x="120000" y="0"/>
                </a:lnTo>
                <a:lnTo>
                  <a:pt x="120000" y="120000"/>
                </a:lnTo>
                <a:lnTo>
                  <a:pt x="0" y="120000"/>
                </a:lnTo>
                <a:close/>
              </a:path>
            </a:pathLst>
          </a:custGeom>
        </p:spPr>
      </p:sp>
      <p:sp>
        <p:nvSpPr>
          <p:cNvPr id="231" name="Google Shape;231;g36c02f87f32_0_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0" name="Shape 60"/>
        <p:cNvGrpSpPr/>
        <p:nvPr/>
      </p:nvGrpSpPr>
      <p:grpSpPr>
        <a:xfrm>
          <a:off x="0" y="0"/>
          <a:ext cx="0" cy="0"/>
          <a:chOff x="0" y="0"/>
          <a:chExt cx="0" cy="0"/>
        </a:xfrm>
      </p:grpSpPr>
      <p:sp>
        <p:nvSpPr>
          <p:cNvPr id="61" name="Google Shape;61;g353fcb69b6b_0_15:notes"/>
          <p:cNvSpPr/>
          <p:nvPr>
            <p:ph idx="2" type="sldImg"/>
          </p:nvPr>
        </p:nvSpPr>
        <p:spPr>
          <a:xfrm>
            <a:off x="2104480" y="685800"/>
            <a:ext cx="2649600" cy="3429000"/>
          </a:xfrm>
          <a:custGeom>
            <a:rect b="b" l="l" r="r" t="t"/>
            <a:pathLst>
              <a:path extrusionOk="0" h="120000" w="120000">
                <a:moveTo>
                  <a:pt x="0" y="0"/>
                </a:moveTo>
                <a:lnTo>
                  <a:pt x="120000" y="0"/>
                </a:lnTo>
                <a:lnTo>
                  <a:pt x="120000" y="120000"/>
                </a:lnTo>
                <a:lnTo>
                  <a:pt x="0" y="120000"/>
                </a:lnTo>
                <a:close/>
              </a:path>
            </a:pathLst>
          </a:custGeom>
        </p:spPr>
      </p:sp>
      <p:sp>
        <p:nvSpPr>
          <p:cNvPr id="62" name="Google Shape;62;g353fcb69b6b_0_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 name="Shape 70"/>
        <p:cNvGrpSpPr/>
        <p:nvPr/>
      </p:nvGrpSpPr>
      <p:grpSpPr>
        <a:xfrm>
          <a:off x="0" y="0"/>
          <a:ext cx="0" cy="0"/>
          <a:chOff x="0" y="0"/>
          <a:chExt cx="0" cy="0"/>
        </a:xfrm>
      </p:grpSpPr>
      <p:sp>
        <p:nvSpPr>
          <p:cNvPr id="71" name="Google Shape;71;g353fcb69b6b_0_0:notes"/>
          <p:cNvSpPr/>
          <p:nvPr>
            <p:ph idx="2" type="sldImg"/>
          </p:nvPr>
        </p:nvSpPr>
        <p:spPr>
          <a:xfrm>
            <a:off x="2104480" y="685800"/>
            <a:ext cx="2649600" cy="3429000"/>
          </a:xfrm>
          <a:custGeom>
            <a:rect b="b" l="l" r="r" t="t"/>
            <a:pathLst>
              <a:path extrusionOk="0" h="120000" w="120000">
                <a:moveTo>
                  <a:pt x="0" y="0"/>
                </a:moveTo>
                <a:lnTo>
                  <a:pt x="120000" y="0"/>
                </a:lnTo>
                <a:lnTo>
                  <a:pt x="120000" y="120000"/>
                </a:lnTo>
                <a:lnTo>
                  <a:pt x="0" y="120000"/>
                </a:lnTo>
                <a:close/>
              </a:path>
            </a:pathLst>
          </a:custGeom>
        </p:spPr>
      </p:sp>
      <p:sp>
        <p:nvSpPr>
          <p:cNvPr id="72" name="Google Shape;72;g353fcb69b6b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2" name="Shape 82"/>
        <p:cNvGrpSpPr/>
        <p:nvPr/>
      </p:nvGrpSpPr>
      <p:grpSpPr>
        <a:xfrm>
          <a:off x="0" y="0"/>
          <a:ext cx="0" cy="0"/>
          <a:chOff x="0" y="0"/>
          <a:chExt cx="0" cy="0"/>
        </a:xfrm>
      </p:grpSpPr>
      <p:sp>
        <p:nvSpPr>
          <p:cNvPr id="83" name="Google Shape;83;g36d1f970bf6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84" name="Google Shape;84;g36d1f970bf6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2" name="Shape 92"/>
        <p:cNvGrpSpPr/>
        <p:nvPr/>
      </p:nvGrpSpPr>
      <p:grpSpPr>
        <a:xfrm>
          <a:off x="0" y="0"/>
          <a:ext cx="0" cy="0"/>
          <a:chOff x="0" y="0"/>
          <a:chExt cx="0" cy="0"/>
        </a:xfrm>
      </p:grpSpPr>
      <p:sp>
        <p:nvSpPr>
          <p:cNvPr id="93" name="Google Shape;93;g36d1f970bf6_0_9: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4" name="Google Shape;94;g36d1f970bf6_0_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2" name="Shape 102"/>
        <p:cNvGrpSpPr/>
        <p:nvPr/>
      </p:nvGrpSpPr>
      <p:grpSpPr>
        <a:xfrm>
          <a:off x="0" y="0"/>
          <a:ext cx="0" cy="0"/>
          <a:chOff x="0" y="0"/>
          <a:chExt cx="0" cy="0"/>
        </a:xfrm>
      </p:grpSpPr>
      <p:sp>
        <p:nvSpPr>
          <p:cNvPr id="103" name="Google Shape;103;g36d1f970bf6_0_18:notes"/>
          <p:cNvSpPr/>
          <p:nvPr>
            <p:ph idx="2" type="sldImg"/>
          </p:nvPr>
        </p:nvSpPr>
        <p:spPr>
          <a:xfrm>
            <a:off x="2104480" y="685800"/>
            <a:ext cx="2649600" cy="3429000"/>
          </a:xfrm>
          <a:custGeom>
            <a:rect b="b" l="l" r="r" t="t"/>
            <a:pathLst>
              <a:path extrusionOk="0" h="120000" w="120000">
                <a:moveTo>
                  <a:pt x="0" y="0"/>
                </a:moveTo>
                <a:lnTo>
                  <a:pt x="120000" y="0"/>
                </a:lnTo>
                <a:lnTo>
                  <a:pt x="120000" y="120000"/>
                </a:lnTo>
                <a:lnTo>
                  <a:pt x="0" y="120000"/>
                </a:lnTo>
                <a:close/>
              </a:path>
            </a:pathLst>
          </a:custGeom>
        </p:spPr>
      </p:sp>
      <p:sp>
        <p:nvSpPr>
          <p:cNvPr id="104" name="Google Shape;104;g36d1f970bf6_0_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8" name="Shape 118"/>
        <p:cNvGrpSpPr/>
        <p:nvPr/>
      </p:nvGrpSpPr>
      <p:grpSpPr>
        <a:xfrm>
          <a:off x="0" y="0"/>
          <a:ext cx="0" cy="0"/>
          <a:chOff x="0" y="0"/>
          <a:chExt cx="0" cy="0"/>
        </a:xfrm>
      </p:grpSpPr>
      <p:sp>
        <p:nvSpPr>
          <p:cNvPr id="119" name="Google Shape;119;g36d368fe468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20" name="Google Shape;120;g36d368fe468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9" name="Shape 129"/>
        <p:cNvGrpSpPr/>
        <p:nvPr/>
      </p:nvGrpSpPr>
      <p:grpSpPr>
        <a:xfrm>
          <a:off x="0" y="0"/>
          <a:ext cx="0" cy="0"/>
          <a:chOff x="0" y="0"/>
          <a:chExt cx="0" cy="0"/>
        </a:xfrm>
      </p:grpSpPr>
      <p:sp>
        <p:nvSpPr>
          <p:cNvPr id="130" name="Google Shape;130;g36d368fe468_0_10:notes"/>
          <p:cNvSpPr/>
          <p:nvPr>
            <p:ph idx="2" type="sldImg"/>
          </p:nvPr>
        </p:nvSpPr>
        <p:spPr>
          <a:xfrm>
            <a:off x="2104480" y="685800"/>
            <a:ext cx="2649600" cy="3429000"/>
          </a:xfrm>
          <a:custGeom>
            <a:rect b="b" l="l" r="r" t="t"/>
            <a:pathLst>
              <a:path extrusionOk="0" h="120000" w="120000">
                <a:moveTo>
                  <a:pt x="0" y="0"/>
                </a:moveTo>
                <a:lnTo>
                  <a:pt x="120000" y="0"/>
                </a:lnTo>
                <a:lnTo>
                  <a:pt x="120000" y="120000"/>
                </a:lnTo>
                <a:lnTo>
                  <a:pt x="0" y="120000"/>
                </a:lnTo>
                <a:close/>
              </a:path>
            </a:pathLst>
          </a:custGeom>
        </p:spPr>
      </p:sp>
      <p:sp>
        <p:nvSpPr>
          <p:cNvPr id="131" name="Google Shape;131;g36d368fe468_0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8" name="Shape 158"/>
        <p:cNvGrpSpPr/>
        <p:nvPr/>
      </p:nvGrpSpPr>
      <p:grpSpPr>
        <a:xfrm>
          <a:off x="0" y="0"/>
          <a:ext cx="0" cy="0"/>
          <a:chOff x="0" y="0"/>
          <a:chExt cx="0" cy="0"/>
        </a:xfrm>
      </p:grpSpPr>
      <p:sp>
        <p:nvSpPr>
          <p:cNvPr id="159" name="Google Shape;159;g36d825f0a4b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60" name="Google Shape;160;g36d825f0a4b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7201589" y="9119180"/>
            <a:ext cx="466500" cy="7698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7.png"/><Relationship Id="rId5" Type="http://schemas.openxmlformats.org/officeDocument/2006/relationships/hyperlink" Target="https://www.un.org/library/unms" TargetMode="External"/><Relationship Id="rId6" Type="http://schemas.openxmlformats.org/officeDocument/2006/relationships/hyperlink" Target="https://research.un.org/en/unmembers/currentmembers" TargetMode="Externa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0.xml"/><Relationship Id="rId3" Type="http://schemas.openxmlformats.org/officeDocument/2006/relationships/image" Target="../media/image24.png"/><Relationship Id="rId4" Type="http://schemas.openxmlformats.org/officeDocument/2006/relationships/image" Target="../media/image1.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 Id="rId3" Type="http://schemas.openxmlformats.org/officeDocument/2006/relationships/image" Target="../media/image1.png"/><Relationship Id="rId4" Type="http://schemas.openxmlformats.org/officeDocument/2006/relationships/image" Target="../media/image7.png"/><Relationship Id="rId5" Type="http://schemas.openxmlformats.org/officeDocument/2006/relationships/hyperlink" Target="https://www.cia.gov/the-world-factbook/field/environment-current-issues/" TargetMode="External"/><Relationship Id="rId6" Type="http://schemas.openxmlformats.org/officeDocument/2006/relationships/hyperlink" Target="https://ccpi.org/countries/"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2.xml"/><Relationship Id="rId3" Type="http://schemas.openxmlformats.org/officeDocument/2006/relationships/image" Target="../media/image23.png"/><Relationship Id="rId4" Type="http://schemas.openxmlformats.org/officeDocument/2006/relationships/image" Target="../media/image1.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3.xml"/><Relationship Id="rId3" Type="http://schemas.openxmlformats.org/officeDocument/2006/relationships/image" Target="../media/image1.png"/><Relationship Id="rId4" Type="http://schemas.openxmlformats.org/officeDocument/2006/relationships/image" Target="../media/image7.png"/><Relationship Id="rId5" Type="http://schemas.openxmlformats.org/officeDocument/2006/relationships/hyperlink" Target="https://www.migrationdataportal.org/international-data" TargetMode="Externa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4.xml"/><Relationship Id="rId3" Type="http://schemas.openxmlformats.org/officeDocument/2006/relationships/image" Target="../media/image25.png"/><Relationship Id="rId4"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xml"/><Relationship Id="rId3" Type="http://schemas.openxmlformats.org/officeDocument/2006/relationships/image" Target="../media/image19.png"/><Relationship Id="rId4"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3.xml"/><Relationship Id="rId3" Type="http://schemas.openxmlformats.org/officeDocument/2006/relationships/image" Target="../media/image21.png"/><Relationship Id="rId4"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1.png"/><Relationship Id="rId4" Type="http://schemas.openxmlformats.org/officeDocument/2006/relationships/image" Target="../media/image7.png"/><Relationship Id="rId11" Type="http://schemas.openxmlformats.org/officeDocument/2006/relationships/hyperlink" Target="https://docs.google.com/presentation/d/14cEZqcoaVseoO2IgxspTPsoJfRUvRw_FUpPXZxr4qe4/view" TargetMode="External"/><Relationship Id="rId10" Type="http://schemas.openxmlformats.org/officeDocument/2006/relationships/hyperlink" Target="https://docs.google.com/presentation/d/14oAN4Jx7lSZ0BqhU09RG8R4pSeGHTrinQhclRsv4-_c/view" TargetMode="External"/><Relationship Id="rId9" Type="http://schemas.openxmlformats.org/officeDocument/2006/relationships/hyperlink" Target="https://docs.google.com/presentation/d/162biihMOT-19ZhyvNgsXD3Pw0xVTdRO95gO6oOr1Ux0/view" TargetMode="External"/><Relationship Id="rId5" Type="http://schemas.openxmlformats.org/officeDocument/2006/relationships/hyperlink" Target="https://docs.google.com/presentation/d/1Jem862t1KIt6h3ubNJDEOpadMhOmHOUUO2FQzdoIaQ8/view" TargetMode="External"/><Relationship Id="rId6" Type="http://schemas.openxmlformats.org/officeDocument/2006/relationships/hyperlink" Target="https://docs.google.com/presentation/d/1_5mlwi2owYNqW6G4jIKMrvMHI0O1Zf8e7WMkyJqCXE0/view" TargetMode="External"/><Relationship Id="rId7" Type="http://schemas.openxmlformats.org/officeDocument/2006/relationships/hyperlink" Target="https://docs.google.com/presentation/d/1YstwxoduuS-C13kzgPbTa0T3jfWNYMEX5KngRAvJFFw/view" TargetMode="External"/><Relationship Id="rId8" Type="http://schemas.openxmlformats.org/officeDocument/2006/relationships/hyperlink" Target="https://docs.google.com/presentation/d/1S1Y_8DvitDsu6S337okMRRzZ0hHcWNcCBWMmlsT6CaY/view"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1.png"/><Relationship Id="rId4" Type="http://schemas.openxmlformats.org/officeDocument/2006/relationships/image" Target="../media/image7.png"/><Relationship Id="rId5" Type="http://schemas.openxmlformats.org/officeDocument/2006/relationships/hyperlink" Target="https://www.cia.gov/the-world-factbook/countries/" TargetMode="External"/><Relationship Id="rId6" Type="http://schemas.openxmlformats.org/officeDocument/2006/relationships/hyperlink" Target="https://data.worldbank.org/country"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6.xml"/><Relationship Id="rId3" Type="http://schemas.openxmlformats.org/officeDocument/2006/relationships/image" Target="../media/image22.png"/><Relationship Id="rId4" Type="http://schemas.openxmlformats.org/officeDocument/2006/relationships/image" Target="../media/image1.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1.png"/><Relationship Id="rId4" Type="http://schemas.openxmlformats.org/officeDocument/2006/relationships/image" Target="../media/image7.png"/><Relationship Id="rId5" Type="http://schemas.openxmlformats.org/officeDocument/2006/relationships/hyperlink" Target="https://www.cia.gov/the-world-factbook/"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8.xml"/><Relationship Id="rId3" Type="http://schemas.openxmlformats.org/officeDocument/2006/relationships/image" Target="../media/image20.png"/><Relationship Id="rId4" Type="http://schemas.openxmlformats.org/officeDocument/2006/relationships/image" Target="../media/image1.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1.png"/><Relationship Id="rId4" Type="http://schemas.openxmlformats.org/officeDocument/2006/relationships/image" Target="../media/image7.png"/><Relationship Id="rId5" Type="http://schemas.openxmlformats.org/officeDocument/2006/relationships/hyperlink" Target="https://data.who.int/countries"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53" name="Shape 53"/>
        <p:cNvGrpSpPr/>
        <p:nvPr/>
      </p:nvGrpSpPr>
      <p:grpSpPr>
        <a:xfrm>
          <a:off x="0" y="0"/>
          <a:ext cx="0" cy="0"/>
          <a:chOff x="0" y="0"/>
          <a:chExt cx="0" cy="0"/>
        </a:xfrm>
      </p:grpSpPr>
      <p:sp>
        <p:nvSpPr>
          <p:cNvPr id="54" name="Google Shape;54;p13"/>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000">
                <a:solidFill>
                  <a:schemeClr val="dk1"/>
                </a:solidFill>
                <a:latin typeface="Halant"/>
                <a:ea typeface="Halant"/>
                <a:cs typeface="Halant"/>
                <a:sym typeface="Halant"/>
              </a:rPr>
              <a:t>UN Research Portfolio Instructions</a:t>
            </a:r>
            <a:endParaRPr sz="2000">
              <a:solidFill>
                <a:schemeClr val="dk1"/>
              </a:solidFill>
              <a:latin typeface="Halant"/>
              <a:ea typeface="Halant"/>
              <a:cs typeface="Halant"/>
              <a:sym typeface="Halant"/>
            </a:endParaRPr>
          </a:p>
        </p:txBody>
      </p:sp>
      <p:pic>
        <p:nvPicPr>
          <p:cNvPr id="55" name="Google Shape;55;p13"/>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56" name="Google Shape;56;p1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7" name="Google Shape;57;p13"/>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58" name="Google Shape;58;p13"/>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59" name="Google Shape;59;p13"/>
          <p:cNvSpPr txBox="1"/>
          <p:nvPr/>
        </p:nvSpPr>
        <p:spPr>
          <a:xfrm>
            <a:off x="594300" y="579088"/>
            <a:ext cx="6583800" cy="89214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Name: ______________________________________  Date: ________ Class: ____________________</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200">
                <a:solidFill>
                  <a:schemeClr val="dk1"/>
                </a:solidFill>
                <a:latin typeface="Halant"/>
                <a:ea typeface="Halant"/>
                <a:cs typeface="Halant"/>
                <a:sym typeface="Halant"/>
              </a:rPr>
              <a:t>Directions</a:t>
            </a:r>
            <a:r>
              <a:rPr lang="en" sz="1200">
                <a:solidFill>
                  <a:schemeClr val="dk1"/>
                </a:solidFill>
                <a:latin typeface="Halant"/>
                <a:ea typeface="Halant"/>
                <a:cs typeface="Halant"/>
                <a:sym typeface="Halant"/>
              </a:rPr>
              <a:t>: Your final assessment for this course is a Mock United Nations General Assembly Meeting, where you will </a:t>
            </a:r>
            <a:r>
              <a:rPr lang="en" sz="1200">
                <a:solidFill>
                  <a:schemeClr val="dk1"/>
                </a:solidFill>
                <a:latin typeface="Halant"/>
                <a:ea typeface="Halant"/>
                <a:cs typeface="Halant"/>
                <a:sym typeface="Halant"/>
              </a:rPr>
              <a:t>represent</a:t>
            </a:r>
            <a:r>
              <a:rPr lang="en" sz="1200">
                <a:solidFill>
                  <a:schemeClr val="dk1"/>
                </a:solidFill>
                <a:latin typeface="Halant"/>
                <a:ea typeface="Halant"/>
                <a:cs typeface="Halant"/>
                <a:sym typeface="Halant"/>
              </a:rPr>
              <a:t> a region and work with others to propose global solutions to key challenges. As part of a Regional Committee, your team will research specific focal countries assigned to your region. Each team member will </a:t>
            </a:r>
            <a:r>
              <a:rPr lang="en" sz="1200">
                <a:solidFill>
                  <a:schemeClr val="dk1"/>
                </a:solidFill>
                <a:latin typeface="Halant"/>
                <a:ea typeface="Halant"/>
                <a:cs typeface="Halant"/>
                <a:sym typeface="Halant"/>
              </a:rPr>
              <a:t>participate</a:t>
            </a:r>
            <a:r>
              <a:rPr lang="en" sz="1200">
                <a:solidFill>
                  <a:schemeClr val="dk1"/>
                </a:solidFill>
                <a:latin typeface="Halant"/>
                <a:ea typeface="Halant"/>
                <a:cs typeface="Halant"/>
                <a:sym typeface="Halant"/>
              </a:rPr>
              <a:t> in one of the five Subcommittees, listed below. During the Mock UN General Assembly Meeting, your subcommittee will meet with representatives from other regions to discuss issues and propose collaborative solutions related to your </a:t>
            </a:r>
            <a:r>
              <a:rPr lang="en" sz="1200">
                <a:solidFill>
                  <a:schemeClr val="dk1"/>
                </a:solidFill>
                <a:latin typeface="Halant"/>
                <a:ea typeface="Halant"/>
                <a:cs typeface="Halant"/>
                <a:sym typeface="Halant"/>
              </a:rPr>
              <a:t>assigned</a:t>
            </a:r>
            <a:r>
              <a:rPr lang="en" sz="1200">
                <a:solidFill>
                  <a:schemeClr val="dk1"/>
                </a:solidFill>
                <a:latin typeface="Halant"/>
                <a:ea typeface="Halant"/>
                <a:cs typeface="Halant"/>
                <a:sym typeface="Halant"/>
              </a:rPr>
              <a:t> topic.</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rPr lang="en" sz="1200">
                <a:solidFill>
                  <a:schemeClr val="dk1"/>
                </a:solidFill>
                <a:latin typeface="Halant"/>
                <a:ea typeface="Halant"/>
                <a:cs typeface="Halant"/>
                <a:sym typeface="Halant"/>
              </a:rPr>
              <a:t>Subcommittee Topics:</a:t>
            </a:r>
            <a:endParaRPr sz="1200">
              <a:solidFill>
                <a:schemeClr val="dk1"/>
              </a:solidFill>
              <a:latin typeface="Halant"/>
              <a:ea typeface="Halant"/>
              <a:cs typeface="Halant"/>
              <a:sym typeface="Halant"/>
            </a:endParaRPr>
          </a:p>
          <a:p>
            <a:pPr indent="-304800" lvl="0" marL="457200" rtl="0" algn="l">
              <a:lnSpc>
                <a:spcPct val="100000"/>
              </a:lnSpc>
              <a:spcBef>
                <a:spcPts val="0"/>
              </a:spcBef>
              <a:spcAft>
                <a:spcPts val="0"/>
              </a:spcAft>
              <a:buClr>
                <a:schemeClr val="dk1"/>
              </a:buClr>
              <a:buSzPts val="1200"/>
              <a:buFont typeface="Halant"/>
              <a:buChar char="●"/>
            </a:pPr>
            <a:r>
              <a:rPr lang="en" sz="1200">
                <a:solidFill>
                  <a:schemeClr val="dk1"/>
                </a:solidFill>
                <a:latin typeface="Halant"/>
                <a:ea typeface="Halant"/>
                <a:cs typeface="Halant"/>
                <a:sym typeface="Halant"/>
              </a:rPr>
              <a:t>Disease &amp; Health</a:t>
            </a:r>
            <a:endParaRPr sz="1200">
              <a:solidFill>
                <a:schemeClr val="dk1"/>
              </a:solidFill>
              <a:latin typeface="Halant"/>
              <a:ea typeface="Halant"/>
              <a:cs typeface="Halant"/>
              <a:sym typeface="Halant"/>
            </a:endParaRPr>
          </a:p>
          <a:p>
            <a:pPr indent="-304800" lvl="0" marL="457200" rtl="0" algn="l">
              <a:lnSpc>
                <a:spcPct val="100000"/>
              </a:lnSpc>
              <a:spcBef>
                <a:spcPts val="0"/>
              </a:spcBef>
              <a:spcAft>
                <a:spcPts val="0"/>
              </a:spcAft>
              <a:buClr>
                <a:schemeClr val="dk1"/>
              </a:buClr>
              <a:buSzPts val="1200"/>
              <a:buFont typeface="Halant"/>
              <a:buChar char="●"/>
            </a:pPr>
            <a:r>
              <a:rPr lang="en" sz="1200">
                <a:solidFill>
                  <a:schemeClr val="dk1"/>
                </a:solidFill>
                <a:latin typeface="Halant"/>
                <a:ea typeface="Halant"/>
                <a:cs typeface="Halant"/>
                <a:sym typeface="Halant"/>
              </a:rPr>
              <a:t>Social &amp; Economic Development</a:t>
            </a:r>
            <a:endParaRPr sz="1200">
              <a:solidFill>
                <a:schemeClr val="dk1"/>
              </a:solidFill>
              <a:latin typeface="Halant"/>
              <a:ea typeface="Halant"/>
              <a:cs typeface="Halant"/>
              <a:sym typeface="Halant"/>
            </a:endParaRPr>
          </a:p>
          <a:p>
            <a:pPr indent="-304800" lvl="0" marL="457200" rtl="0" algn="l">
              <a:lnSpc>
                <a:spcPct val="100000"/>
              </a:lnSpc>
              <a:spcBef>
                <a:spcPts val="0"/>
              </a:spcBef>
              <a:spcAft>
                <a:spcPts val="0"/>
              </a:spcAft>
              <a:buClr>
                <a:schemeClr val="dk1"/>
              </a:buClr>
              <a:buSzPts val="1200"/>
              <a:buFont typeface="Halant"/>
              <a:buChar char="●"/>
            </a:pPr>
            <a:r>
              <a:rPr lang="en" sz="1200">
                <a:solidFill>
                  <a:schemeClr val="dk1"/>
                </a:solidFill>
                <a:latin typeface="Halant"/>
                <a:ea typeface="Halant"/>
                <a:cs typeface="Halant"/>
                <a:sym typeface="Halant"/>
              </a:rPr>
              <a:t>Migration</a:t>
            </a:r>
            <a:endParaRPr sz="1200">
              <a:solidFill>
                <a:schemeClr val="dk1"/>
              </a:solidFill>
              <a:latin typeface="Halant"/>
              <a:ea typeface="Halant"/>
              <a:cs typeface="Halant"/>
              <a:sym typeface="Halant"/>
            </a:endParaRPr>
          </a:p>
          <a:p>
            <a:pPr indent="-304800" lvl="0" marL="457200" rtl="0" algn="l">
              <a:lnSpc>
                <a:spcPct val="100000"/>
              </a:lnSpc>
              <a:spcBef>
                <a:spcPts val="0"/>
              </a:spcBef>
              <a:spcAft>
                <a:spcPts val="0"/>
              </a:spcAft>
              <a:buClr>
                <a:schemeClr val="dk1"/>
              </a:buClr>
              <a:buSzPts val="1200"/>
              <a:buFont typeface="Halant"/>
              <a:buChar char="●"/>
            </a:pPr>
            <a:r>
              <a:rPr lang="en" sz="1200">
                <a:solidFill>
                  <a:schemeClr val="dk1"/>
                </a:solidFill>
                <a:latin typeface="Halant"/>
                <a:ea typeface="Halant"/>
                <a:cs typeface="Halant"/>
                <a:sym typeface="Halant"/>
              </a:rPr>
              <a:t>Urbanization &amp; Population </a:t>
            </a:r>
            <a:endParaRPr sz="1200">
              <a:solidFill>
                <a:schemeClr val="dk1"/>
              </a:solidFill>
              <a:latin typeface="Halant"/>
              <a:ea typeface="Halant"/>
              <a:cs typeface="Halant"/>
              <a:sym typeface="Halant"/>
            </a:endParaRPr>
          </a:p>
          <a:p>
            <a:pPr indent="-304800" lvl="0" marL="457200" rtl="0" algn="l">
              <a:lnSpc>
                <a:spcPct val="100000"/>
              </a:lnSpc>
              <a:spcBef>
                <a:spcPts val="0"/>
              </a:spcBef>
              <a:spcAft>
                <a:spcPts val="0"/>
              </a:spcAft>
              <a:buClr>
                <a:schemeClr val="dk1"/>
              </a:buClr>
              <a:buSzPts val="1200"/>
              <a:buFont typeface="Halant"/>
              <a:buChar char="●"/>
            </a:pPr>
            <a:r>
              <a:rPr lang="en" sz="1200">
                <a:solidFill>
                  <a:schemeClr val="dk1"/>
                </a:solidFill>
                <a:latin typeface="Halant"/>
                <a:ea typeface="Halant"/>
                <a:cs typeface="Halant"/>
                <a:sym typeface="Halant"/>
              </a:rPr>
              <a:t>Climate Change &amp; Environmental Concerns</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rPr b="1" lang="en" sz="1200">
                <a:solidFill>
                  <a:schemeClr val="dk1"/>
                </a:solidFill>
                <a:latin typeface="Halant"/>
                <a:ea typeface="Halant"/>
                <a:cs typeface="Halant"/>
                <a:sym typeface="Halant"/>
              </a:rPr>
              <a:t>Your Goal: </a:t>
            </a:r>
            <a:r>
              <a:rPr lang="en" sz="1200">
                <a:solidFill>
                  <a:schemeClr val="dk1"/>
                </a:solidFill>
                <a:latin typeface="Halant"/>
                <a:ea typeface="Halant"/>
                <a:cs typeface="Halant"/>
                <a:sym typeface="Halant"/>
              </a:rPr>
              <a:t>Understand how these issues affect your focal country and region, and be ready to offer informed, cooperative solutions with global partners.</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Clr>
                <a:schemeClr val="dk1"/>
              </a:buClr>
              <a:buSzPts val="1100"/>
              <a:buFont typeface="Arial"/>
              <a:buNone/>
            </a:pPr>
            <a:r>
              <a:rPr b="1" lang="en" sz="1200">
                <a:solidFill>
                  <a:schemeClr val="dk1"/>
                </a:solidFill>
                <a:latin typeface="Halant"/>
                <a:ea typeface="Halant"/>
                <a:cs typeface="Halant"/>
                <a:sym typeface="Halant"/>
              </a:rPr>
              <a:t>Detailed Instructions:</a:t>
            </a:r>
            <a:endParaRPr b="1" sz="1200">
              <a:solidFill>
                <a:schemeClr val="dk1"/>
              </a:solidFill>
              <a:latin typeface="Halant"/>
              <a:ea typeface="Halant"/>
              <a:cs typeface="Halant"/>
              <a:sym typeface="Halant"/>
            </a:endParaRPr>
          </a:p>
          <a:p>
            <a:pPr indent="-304800" lvl="0" marL="457200" rtl="0" algn="l">
              <a:lnSpc>
                <a:spcPct val="115000"/>
              </a:lnSpc>
              <a:spcBef>
                <a:spcPts val="0"/>
              </a:spcBef>
              <a:spcAft>
                <a:spcPts val="0"/>
              </a:spcAft>
              <a:buClr>
                <a:schemeClr val="dk1"/>
              </a:buClr>
              <a:buSzPts val="1200"/>
              <a:buFont typeface="Halant"/>
              <a:buAutoNum type="arabicPeriod"/>
            </a:pPr>
            <a:r>
              <a:rPr lang="en" sz="1200">
                <a:solidFill>
                  <a:schemeClr val="dk1"/>
                </a:solidFill>
                <a:latin typeface="Halant"/>
                <a:ea typeface="Halant"/>
                <a:cs typeface="Halant"/>
                <a:sym typeface="Halant"/>
              </a:rPr>
              <a:t>Page 1</a:t>
            </a:r>
            <a:endParaRPr sz="1200">
              <a:solidFill>
                <a:schemeClr val="dk1"/>
              </a:solidFill>
              <a:latin typeface="Halant"/>
              <a:ea typeface="Halant"/>
              <a:cs typeface="Halant"/>
              <a:sym typeface="Halant"/>
            </a:endParaRPr>
          </a:p>
          <a:p>
            <a:pPr indent="-304800" lvl="1" marL="914400" rtl="0" algn="l">
              <a:lnSpc>
                <a:spcPct val="115000"/>
              </a:lnSpc>
              <a:spcBef>
                <a:spcPts val="0"/>
              </a:spcBef>
              <a:spcAft>
                <a:spcPts val="0"/>
              </a:spcAft>
              <a:buClr>
                <a:schemeClr val="dk1"/>
              </a:buClr>
              <a:buSzPts val="1200"/>
              <a:buFont typeface="Halant"/>
              <a:buAutoNum type="alphaLcPeriod"/>
            </a:pPr>
            <a:r>
              <a:rPr lang="en" sz="1200">
                <a:solidFill>
                  <a:schemeClr val="dk1"/>
                </a:solidFill>
                <a:latin typeface="Halant"/>
                <a:ea typeface="Halant"/>
                <a:cs typeface="Halant"/>
                <a:sym typeface="Halant"/>
              </a:rPr>
              <a:t>Write down your Regional Committee.</a:t>
            </a:r>
            <a:endParaRPr sz="1200">
              <a:solidFill>
                <a:schemeClr val="dk1"/>
              </a:solidFill>
              <a:latin typeface="Halant"/>
              <a:ea typeface="Halant"/>
              <a:cs typeface="Halant"/>
              <a:sym typeface="Halant"/>
            </a:endParaRPr>
          </a:p>
          <a:p>
            <a:pPr indent="-304800" lvl="1" marL="914400" rtl="0" algn="l">
              <a:lnSpc>
                <a:spcPct val="115000"/>
              </a:lnSpc>
              <a:spcBef>
                <a:spcPts val="0"/>
              </a:spcBef>
              <a:spcAft>
                <a:spcPts val="0"/>
              </a:spcAft>
              <a:buClr>
                <a:schemeClr val="dk1"/>
              </a:buClr>
              <a:buSzPts val="1200"/>
              <a:buFont typeface="Halant"/>
              <a:buAutoNum type="alphaLcPeriod"/>
            </a:pPr>
            <a:r>
              <a:rPr lang="en" sz="1200">
                <a:solidFill>
                  <a:schemeClr val="dk1"/>
                </a:solidFill>
                <a:latin typeface="Halant"/>
                <a:ea typeface="Halant"/>
                <a:cs typeface="Halant"/>
                <a:sym typeface="Halant"/>
              </a:rPr>
              <a:t>Assign each person in the committee a subcommittee (see list above) and  a focal country from the region using the list below </a:t>
            </a:r>
            <a:endParaRPr sz="1200">
              <a:solidFill>
                <a:schemeClr val="dk1"/>
              </a:solidFill>
              <a:latin typeface="Halant"/>
              <a:ea typeface="Halant"/>
              <a:cs typeface="Halant"/>
              <a:sym typeface="Halant"/>
            </a:endParaRPr>
          </a:p>
          <a:p>
            <a:pPr indent="-304800" lvl="2" marL="1371600" rtl="0" algn="l">
              <a:lnSpc>
                <a:spcPct val="115000"/>
              </a:lnSpc>
              <a:spcBef>
                <a:spcPts val="0"/>
              </a:spcBef>
              <a:spcAft>
                <a:spcPts val="0"/>
              </a:spcAft>
              <a:buClr>
                <a:schemeClr val="dk1"/>
              </a:buClr>
              <a:buSzPts val="1200"/>
              <a:buFont typeface="Halant"/>
              <a:buAutoNum type="romanLcPeriod"/>
            </a:pPr>
            <a:r>
              <a:rPr lang="en" sz="1200">
                <a:solidFill>
                  <a:schemeClr val="dk1"/>
                </a:solidFill>
                <a:latin typeface="Halant"/>
                <a:ea typeface="Halant"/>
                <a:cs typeface="Halant"/>
                <a:sym typeface="Halant"/>
              </a:rPr>
              <a:t>East Asia: China, Taiwan, Japan, South Korea, Mongolia</a:t>
            </a:r>
            <a:endParaRPr sz="1200">
              <a:solidFill>
                <a:schemeClr val="dk1"/>
              </a:solidFill>
              <a:latin typeface="Halant"/>
              <a:ea typeface="Halant"/>
              <a:cs typeface="Halant"/>
              <a:sym typeface="Halant"/>
            </a:endParaRPr>
          </a:p>
          <a:p>
            <a:pPr indent="-304800" lvl="2" marL="1371600" rtl="0" algn="l">
              <a:lnSpc>
                <a:spcPct val="115000"/>
              </a:lnSpc>
              <a:spcBef>
                <a:spcPts val="0"/>
              </a:spcBef>
              <a:spcAft>
                <a:spcPts val="0"/>
              </a:spcAft>
              <a:buClr>
                <a:schemeClr val="dk1"/>
              </a:buClr>
              <a:buSzPts val="1200"/>
              <a:buFont typeface="Halant"/>
              <a:buAutoNum type="romanLcPeriod"/>
            </a:pPr>
            <a:r>
              <a:rPr lang="en" sz="1200">
                <a:solidFill>
                  <a:schemeClr val="dk1"/>
                </a:solidFill>
                <a:latin typeface="Halant"/>
                <a:ea typeface="Halant"/>
                <a:cs typeface="Halant"/>
                <a:sym typeface="Halant"/>
              </a:rPr>
              <a:t>Eastern &amp; Central Europe: Ukraine, Russia, Poland, Bulgaria, Greece </a:t>
            </a:r>
            <a:endParaRPr sz="1200">
              <a:solidFill>
                <a:schemeClr val="dk1"/>
              </a:solidFill>
              <a:latin typeface="Halant"/>
              <a:ea typeface="Halant"/>
              <a:cs typeface="Halant"/>
              <a:sym typeface="Halant"/>
            </a:endParaRPr>
          </a:p>
          <a:p>
            <a:pPr indent="-304800" lvl="2" marL="1371600" rtl="0" algn="l">
              <a:lnSpc>
                <a:spcPct val="115000"/>
              </a:lnSpc>
              <a:spcBef>
                <a:spcPts val="0"/>
              </a:spcBef>
              <a:spcAft>
                <a:spcPts val="0"/>
              </a:spcAft>
              <a:buClr>
                <a:schemeClr val="dk1"/>
              </a:buClr>
              <a:buSzPts val="1200"/>
              <a:buFont typeface="Halant"/>
              <a:buAutoNum type="romanLcPeriod"/>
            </a:pPr>
            <a:r>
              <a:rPr lang="en" sz="1200">
                <a:solidFill>
                  <a:schemeClr val="dk1"/>
                </a:solidFill>
                <a:latin typeface="Halant"/>
                <a:ea typeface="Halant"/>
                <a:cs typeface="Halant"/>
                <a:sym typeface="Halant"/>
              </a:rPr>
              <a:t>Latin America, Central America, &amp; the Caribbean: Mexico, Haiti, Paraguay, Brazil, Venezuela </a:t>
            </a:r>
            <a:endParaRPr sz="1200">
              <a:solidFill>
                <a:schemeClr val="dk1"/>
              </a:solidFill>
              <a:latin typeface="Halant"/>
              <a:ea typeface="Halant"/>
              <a:cs typeface="Halant"/>
              <a:sym typeface="Halant"/>
            </a:endParaRPr>
          </a:p>
          <a:p>
            <a:pPr indent="-304800" lvl="2" marL="1371600" rtl="0" algn="l">
              <a:lnSpc>
                <a:spcPct val="115000"/>
              </a:lnSpc>
              <a:spcBef>
                <a:spcPts val="0"/>
              </a:spcBef>
              <a:spcAft>
                <a:spcPts val="0"/>
              </a:spcAft>
              <a:buClr>
                <a:schemeClr val="dk1"/>
              </a:buClr>
              <a:buSzPts val="1200"/>
              <a:buFont typeface="Halant"/>
              <a:buAutoNum type="romanLcPeriod"/>
            </a:pPr>
            <a:r>
              <a:rPr lang="en" sz="1200">
                <a:solidFill>
                  <a:schemeClr val="dk1"/>
                </a:solidFill>
                <a:latin typeface="Halant"/>
                <a:ea typeface="Halant"/>
                <a:cs typeface="Halant"/>
                <a:sym typeface="Halant"/>
              </a:rPr>
              <a:t>North Africa &amp; the Middle East: Lebanon, Syria, Egypt, Israel, Iran</a:t>
            </a:r>
            <a:endParaRPr sz="1200">
              <a:solidFill>
                <a:schemeClr val="dk1"/>
              </a:solidFill>
              <a:latin typeface="Halant"/>
              <a:ea typeface="Halant"/>
              <a:cs typeface="Halant"/>
              <a:sym typeface="Halant"/>
            </a:endParaRPr>
          </a:p>
          <a:p>
            <a:pPr indent="-304800" lvl="2" marL="1371600" rtl="0" algn="l">
              <a:lnSpc>
                <a:spcPct val="115000"/>
              </a:lnSpc>
              <a:spcBef>
                <a:spcPts val="0"/>
              </a:spcBef>
              <a:spcAft>
                <a:spcPts val="0"/>
              </a:spcAft>
              <a:buClr>
                <a:schemeClr val="dk1"/>
              </a:buClr>
              <a:buSzPts val="1200"/>
              <a:buFont typeface="Halant"/>
              <a:buAutoNum type="romanLcPeriod"/>
            </a:pPr>
            <a:r>
              <a:rPr lang="en" sz="1200">
                <a:solidFill>
                  <a:schemeClr val="dk1"/>
                </a:solidFill>
                <a:latin typeface="Halant"/>
                <a:ea typeface="Halant"/>
                <a:cs typeface="Halant"/>
                <a:sym typeface="Halant"/>
              </a:rPr>
              <a:t>South &amp; Southeast Asia: India, Philippines, Bangladesh, Vietnam, Thailand</a:t>
            </a:r>
            <a:endParaRPr sz="1200">
              <a:solidFill>
                <a:schemeClr val="dk1"/>
              </a:solidFill>
              <a:latin typeface="Halant"/>
              <a:ea typeface="Halant"/>
              <a:cs typeface="Halant"/>
              <a:sym typeface="Halant"/>
            </a:endParaRPr>
          </a:p>
          <a:p>
            <a:pPr indent="-304800" lvl="2" marL="1371600" rtl="0" algn="l">
              <a:lnSpc>
                <a:spcPct val="115000"/>
              </a:lnSpc>
              <a:spcBef>
                <a:spcPts val="0"/>
              </a:spcBef>
              <a:spcAft>
                <a:spcPts val="0"/>
              </a:spcAft>
              <a:buClr>
                <a:schemeClr val="dk1"/>
              </a:buClr>
              <a:buSzPts val="1200"/>
              <a:buFont typeface="Halant"/>
              <a:buAutoNum type="romanLcPeriod"/>
            </a:pPr>
            <a:r>
              <a:rPr lang="en" sz="1200">
                <a:solidFill>
                  <a:schemeClr val="dk1"/>
                </a:solidFill>
                <a:latin typeface="Halant"/>
                <a:ea typeface="Halant"/>
                <a:cs typeface="Halant"/>
                <a:sym typeface="Halant"/>
              </a:rPr>
              <a:t>Sub-Saharan Africa: Democratic Republic of the Congo, Angola, South Africa, Kenya, Nigeria</a:t>
            </a:r>
            <a:endParaRPr sz="1200">
              <a:solidFill>
                <a:schemeClr val="dk1"/>
              </a:solidFill>
              <a:latin typeface="Halant"/>
              <a:ea typeface="Halant"/>
              <a:cs typeface="Halant"/>
              <a:sym typeface="Halant"/>
            </a:endParaRPr>
          </a:p>
          <a:p>
            <a:pPr indent="-304800" lvl="2" marL="1371600" rtl="0" algn="l">
              <a:lnSpc>
                <a:spcPct val="115000"/>
              </a:lnSpc>
              <a:spcBef>
                <a:spcPts val="0"/>
              </a:spcBef>
              <a:spcAft>
                <a:spcPts val="0"/>
              </a:spcAft>
              <a:buClr>
                <a:schemeClr val="dk1"/>
              </a:buClr>
              <a:buSzPts val="1200"/>
              <a:buFont typeface="Halant"/>
              <a:buAutoNum type="romanLcPeriod"/>
            </a:pPr>
            <a:r>
              <a:rPr lang="en" sz="1200">
                <a:solidFill>
                  <a:schemeClr val="dk1"/>
                </a:solidFill>
                <a:latin typeface="Halant"/>
                <a:ea typeface="Halant"/>
                <a:cs typeface="Halant"/>
                <a:sym typeface="Halant"/>
              </a:rPr>
              <a:t>Western Europe &amp; North America: France, Britain, Italy, Switzerland, Canada, United States</a:t>
            </a:r>
            <a:endParaRPr sz="1200">
              <a:solidFill>
                <a:schemeClr val="dk1"/>
              </a:solidFill>
              <a:latin typeface="Halant"/>
              <a:ea typeface="Halant"/>
              <a:cs typeface="Halant"/>
              <a:sym typeface="Halant"/>
            </a:endParaRPr>
          </a:p>
          <a:p>
            <a:pPr indent="-304800" lvl="0" marL="457200" rtl="0" algn="l">
              <a:lnSpc>
                <a:spcPct val="115000"/>
              </a:lnSpc>
              <a:spcBef>
                <a:spcPts val="0"/>
              </a:spcBef>
              <a:spcAft>
                <a:spcPts val="0"/>
              </a:spcAft>
              <a:buClr>
                <a:schemeClr val="dk1"/>
              </a:buClr>
              <a:buSzPts val="1200"/>
              <a:buFont typeface="Halant"/>
              <a:buAutoNum type="arabicPeriod"/>
            </a:pPr>
            <a:r>
              <a:rPr lang="en" sz="1200">
                <a:solidFill>
                  <a:schemeClr val="dk1"/>
                </a:solidFill>
                <a:latin typeface="Halant"/>
                <a:ea typeface="Halant"/>
                <a:cs typeface="Halant"/>
                <a:sym typeface="Halant"/>
              </a:rPr>
              <a:t>Page 2</a:t>
            </a:r>
            <a:endParaRPr sz="1200">
              <a:solidFill>
                <a:schemeClr val="dk1"/>
              </a:solidFill>
              <a:latin typeface="Halant"/>
              <a:ea typeface="Halant"/>
              <a:cs typeface="Halant"/>
              <a:sym typeface="Halant"/>
            </a:endParaRPr>
          </a:p>
          <a:p>
            <a:pPr indent="-304800" lvl="1" marL="914400" rtl="0" algn="l">
              <a:lnSpc>
                <a:spcPct val="115000"/>
              </a:lnSpc>
              <a:spcBef>
                <a:spcPts val="0"/>
              </a:spcBef>
              <a:spcAft>
                <a:spcPts val="0"/>
              </a:spcAft>
              <a:buClr>
                <a:schemeClr val="dk1"/>
              </a:buClr>
              <a:buSzPts val="1200"/>
              <a:buFont typeface="Halant"/>
              <a:buAutoNum type="alphaLcPeriod"/>
            </a:pPr>
            <a:r>
              <a:rPr lang="en" sz="1200">
                <a:solidFill>
                  <a:schemeClr val="dk1"/>
                </a:solidFill>
                <a:latin typeface="Halant"/>
                <a:ea typeface="Halant"/>
                <a:cs typeface="Halant"/>
                <a:sym typeface="Halant"/>
              </a:rPr>
              <a:t>Conduct preliminary research on both your region and your focal country.</a:t>
            </a:r>
            <a:endParaRPr sz="1200">
              <a:solidFill>
                <a:schemeClr val="dk1"/>
              </a:solidFill>
              <a:latin typeface="Halant"/>
              <a:ea typeface="Halant"/>
              <a:cs typeface="Halant"/>
              <a:sym typeface="Halant"/>
            </a:endParaRPr>
          </a:p>
          <a:p>
            <a:pPr indent="-304800" lvl="1" marL="914400" rtl="0" algn="l">
              <a:lnSpc>
                <a:spcPct val="115000"/>
              </a:lnSpc>
              <a:spcBef>
                <a:spcPts val="0"/>
              </a:spcBef>
              <a:spcAft>
                <a:spcPts val="0"/>
              </a:spcAft>
              <a:buClr>
                <a:schemeClr val="dk1"/>
              </a:buClr>
              <a:buSzPts val="1200"/>
              <a:buFont typeface="Halant"/>
              <a:buAutoNum type="alphaLcPeriod"/>
            </a:pPr>
            <a:r>
              <a:rPr lang="en" sz="1200">
                <a:solidFill>
                  <a:schemeClr val="dk1"/>
                </a:solidFill>
                <a:latin typeface="Halant"/>
                <a:ea typeface="Halant"/>
                <a:cs typeface="Halant"/>
                <a:sym typeface="Halant"/>
              </a:rPr>
              <a:t>Begin with the bottom ½ of the page and individually investigate your focul country. Potential Research Resources:</a:t>
            </a:r>
            <a:endParaRPr sz="1200">
              <a:solidFill>
                <a:schemeClr val="dk1"/>
              </a:solidFill>
              <a:latin typeface="Halant"/>
              <a:ea typeface="Halant"/>
              <a:cs typeface="Halant"/>
              <a:sym typeface="Halant"/>
            </a:endParaRPr>
          </a:p>
          <a:p>
            <a:pPr indent="-304800" lvl="2" marL="1371600" rtl="0" algn="l">
              <a:lnSpc>
                <a:spcPct val="115000"/>
              </a:lnSpc>
              <a:spcBef>
                <a:spcPts val="0"/>
              </a:spcBef>
              <a:spcAft>
                <a:spcPts val="0"/>
              </a:spcAft>
              <a:buClr>
                <a:schemeClr val="dk1"/>
              </a:buClr>
              <a:buSzPts val="1200"/>
              <a:buFont typeface="Halant"/>
              <a:buAutoNum type="romanLcPeriod"/>
            </a:pPr>
            <a:r>
              <a:rPr lang="en" sz="1200" u="sng">
                <a:solidFill>
                  <a:schemeClr val="hlink"/>
                </a:solidFill>
                <a:latin typeface="Halant"/>
                <a:ea typeface="Halant"/>
                <a:cs typeface="Halant"/>
                <a:sym typeface="Halant"/>
                <a:hlinkClick r:id="rId5"/>
              </a:rPr>
              <a:t>UN Member States on the Record</a:t>
            </a:r>
            <a:endParaRPr sz="1200">
              <a:solidFill>
                <a:schemeClr val="dk1"/>
              </a:solidFill>
              <a:latin typeface="Halant"/>
              <a:ea typeface="Halant"/>
              <a:cs typeface="Halant"/>
              <a:sym typeface="Halant"/>
            </a:endParaRPr>
          </a:p>
          <a:p>
            <a:pPr indent="-304800" lvl="2" marL="1371600" rtl="0" algn="l">
              <a:lnSpc>
                <a:spcPct val="115000"/>
              </a:lnSpc>
              <a:spcBef>
                <a:spcPts val="0"/>
              </a:spcBef>
              <a:spcAft>
                <a:spcPts val="0"/>
              </a:spcAft>
              <a:buClr>
                <a:schemeClr val="dk1"/>
              </a:buClr>
              <a:buSzPts val="1200"/>
              <a:buFont typeface="Halant"/>
              <a:buAutoNum type="romanLcPeriod"/>
            </a:pPr>
            <a:r>
              <a:rPr lang="en" sz="1200" u="sng">
                <a:solidFill>
                  <a:schemeClr val="hlink"/>
                </a:solidFill>
                <a:latin typeface="Halant"/>
                <a:ea typeface="Halant"/>
                <a:cs typeface="Halant"/>
                <a:sym typeface="Halant"/>
                <a:hlinkClick r:id="rId6"/>
              </a:rPr>
              <a:t>Current UN Member States Resources</a:t>
            </a:r>
            <a:endParaRPr sz="1200">
              <a:solidFill>
                <a:schemeClr val="dk1"/>
              </a:solidFill>
              <a:latin typeface="Halant"/>
              <a:ea typeface="Halant"/>
              <a:cs typeface="Halant"/>
              <a:sym typeface="Halant"/>
            </a:endParaRPr>
          </a:p>
          <a:p>
            <a:pPr indent="-304800" lvl="1" marL="914400" rtl="0" algn="l">
              <a:lnSpc>
                <a:spcPct val="115000"/>
              </a:lnSpc>
              <a:spcBef>
                <a:spcPts val="0"/>
              </a:spcBef>
              <a:spcAft>
                <a:spcPts val="0"/>
              </a:spcAft>
              <a:buClr>
                <a:schemeClr val="dk1"/>
              </a:buClr>
              <a:buSzPts val="1200"/>
              <a:buFont typeface="Halant"/>
              <a:buAutoNum type="alphaLcPeriod"/>
            </a:pPr>
            <a:r>
              <a:rPr lang="en" sz="1200">
                <a:solidFill>
                  <a:schemeClr val="dk1"/>
                </a:solidFill>
                <a:latin typeface="Halant"/>
                <a:ea typeface="Halant"/>
                <a:cs typeface="Halant"/>
                <a:sym typeface="Halant"/>
              </a:rPr>
              <a:t>Come together as a regional group, sharing your learnings. Collectively write the Regional Historical Context and choose an image for the top ½ of the page.</a:t>
            </a:r>
            <a:endParaRPr sz="1200">
              <a:solidFill>
                <a:schemeClr val="dk1"/>
              </a:solidFill>
              <a:latin typeface="Halant"/>
              <a:ea typeface="Halant"/>
              <a:cs typeface="Halant"/>
              <a:sym typeface="Halant"/>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171" name="Shape 171"/>
        <p:cNvGrpSpPr/>
        <p:nvPr/>
      </p:nvGrpSpPr>
      <p:grpSpPr>
        <a:xfrm>
          <a:off x="0" y="0"/>
          <a:ext cx="0" cy="0"/>
          <a:chOff x="0" y="0"/>
          <a:chExt cx="0" cy="0"/>
        </a:xfrm>
      </p:grpSpPr>
      <p:grpSp>
        <p:nvGrpSpPr>
          <p:cNvPr id="172" name="Google Shape;172;p22"/>
          <p:cNvGrpSpPr/>
          <p:nvPr/>
        </p:nvGrpSpPr>
        <p:grpSpPr>
          <a:xfrm>
            <a:off x="246872" y="1931909"/>
            <a:ext cx="648469" cy="534969"/>
            <a:chOff x="227819" y="1379516"/>
            <a:chExt cx="816300" cy="655198"/>
          </a:xfrm>
        </p:grpSpPr>
        <p:grpSp>
          <p:nvGrpSpPr>
            <p:cNvPr id="173" name="Google Shape;173;p22"/>
            <p:cNvGrpSpPr/>
            <p:nvPr/>
          </p:nvGrpSpPr>
          <p:grpSpPr>
            <a:xfrm>
              <a:off x="277646" y="1379516"/>
              <a:ext cx="716646" cy="655198"/>
              <a:chOff x="0" y="-56030"/>
              <a:chExt cx="812800" cy="812800"/>
            </a:xfrm>
          </p:grpSpPr>
          <p:sp>
            <p:nvSpPr>
              <p:cNvPr id="174" name="Google Shape;174;p22"/>
              <p:cNvSpPr/>
              <p:nvPr/>
            </p:nvSpPr>
            <p:spPr>
              <a:xfrm>
                <a:off x="0" y="-5603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231F2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5" name="Google Shape;175;p22"/>
              <p:cNvSpPr txBox="1"/>
              <p:nvPr/>
            </p:nvSpPr>
            <p:spPr>
              <a:xfrm>
                <a:off x="76200" y="38100"/>
                <a:ext cx="660300" cy="6984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rgbClr val="000000"/>
                  </a:solidFill>
                  <a:latin typeface="Calibri"/>
                  <a:ea typeface="Calibri"/>
                  <a:cs typeface="Calibri"/>
                  <a:sym typeface="Calibri"/>
                </a:endParaRPr>
              </a:p>
            </p:txBody>
          </p:sp>
        </p:grpSp>
        <p:sp>
          <p:nvSpPr>
            <p:cNvPr id="176" name="Google Shape;176;p22"/>
            <p:cNvSpPr txBox="1"/>
            <p:nvPr/>
          </p:nvSpPr>
          <p:spPr>
            <a:xfrm>
              <a:off x="227819" y="1412065"/>
              <a:ext cx="816300" cy="6096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lang="en" sz="3234">
                  <a:solidFill>
                    <a:srgbClr val="FFFFFF"/>
                  </a:solidFill>
                  <a:latin typeface="Halant"/>
                  <a:ea typeface="Halant"/>
                  <a:cs typeface="Halant"/>
                  <a:sym typeface="Halant"/>
                </a:rPr>
                <a:t>1</a:t>
              </a:r>
              <a:endParaRPr sz="100">
                <a:solidFill>
                  <a:srgbClr val="FFFFFF"/>
                </a:solidFill>
              </a:endParaRPr>
            </a:p>
          </p:txBody>
        </p:sp>
      </p:grpSp>
      <p:grpSp>
        <p:nvGrpSpPr>
          <p:cNvPr id="177" name="Google Shape;177;p22"/>
          <p:cNvGrpSpPr/>
          <p:nvPr/>
        </p:nvGrpSpPr>
        <p:grpSpPr>
          <a:xfrm>
            <a:off x="246872" y="2541509"/>
            <a:ext cx="648469" cy="534969"/>
            <a:chOff x="227819" y="1379516"/>
            <a:chExt cx="816300" cy="655198"/>
          </a:xfrm>
        </p:grpSpPr>
        <p:grpSp>
          <p:nvGrpSpPr>
            <p:cNvPr id="178" name="Google Shape;178;p22"/>
            <p:cNvGrpSpPr/>
            <p:nvPr/>
          </p:nvGrpSpPr>
          <p:grpSpPr>
            <a:xfrm>
              <a:off x="277646" y="1379516"/>
              <a:ext cx="716646" cy="655198"/>
              <a:chOff x="0" y="-56030"/>
              <a:chExt cx="812800" cy="812800"/>
            </a:xfrm>
          </p:grpSpPr>
          <p:sp>
            <p:nvSpPr>
              <p:cNvPr id="179" name="Google Shape;179;p22"/>
              <p:cNvSpPr/>
              <p:nvPr/>
            </p:nvSpPr>
            <p:spPr>
              <a:xfrm>
                <a:off x="0" y="-5603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231F2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0" name="Google Shape;180;p22"/>
              <p:cNvSpPr txBox="1"/>
              <p:nvPr/>
            </p:nvSpPr>
            <p:spPr>
              <a:xfrm>
                <a:off x="76200" y="38100"/>
                <a:ext cx="660300" cy="6984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rgbClr val="000000"/>
                  </a:solidFill>
                  <a:latin typeface="Calibri"/>
                  <a:ea typeface="Calibri"/>
                  <a:cs typeface="Calibri"/>
                  <a:sym typeface="Calibri"/>
                </a:endParaRPr>
              </a:p>
            </p:txBody>
          </p:sp>
        </p:grpSp>
        <p:sp>
          <p:nvSpPr>
            <p:cNvPr id="181" name="Google Shape;181;p22"/>
            <p:cNvSpPr txBox="1"/>
            <p:nvPr/>
          </p:nvSpPr>
          <p:spPr>
            <a:xfrm>
              <a:off x="227819" y="1412065"/>
              <a:ext cx="816300" cy="6096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lang="en" sz="3234">
                  <a:solidFill>
                    <a:srgbClr val="FFFFFF"/>
                  </a:solidFill>
                  <a:latin typeface="Halant"/>
                  <a:ea typeface="Halant"/>
                  <a:cs typeface="Halant"/>
                  <a:sym typeface="Halant"/>
                </a:rPr>
                <a:t>2</a:t>
              </a:r>
              <a:endParaRPr sz="100">
                <a:solidFill>
                  <a:srgbClr val="FFFFFF"/>
                </a:solidFill>
              </a:endParaRPr>
            </a:p>
          </p:txBody>
        </p:sp>
      </p:grpSp>
      <p:grpSp>
        <p:nvGrpSpPr>
          <p:cNvPr id="182" name="Google Shape;182;p22"/>
          <p:cNvGrpSpPr/>
          <p:nvPr/>
        </p:nvGrpSpPr>
        <p:grpSpPr>
          <a:xfrm>
            <a:off x="246872" y="3151109"/>
            <a:ext cx="648469" cy="534969"/>
            <a:chOff x="227819" y="1379516"/>
            <a:chExt cx="816300" cy="655198"/>
          </a:xfrm>
        </p:grpSpPr>
        <p:grpSp>
          <p:nvGrpSpPr>
            <p:cNvPr id="183" name="Google Shape;183;p22"/>
            <p:cNvGrpSpPr/>
            <p:nvPr/>
          </p:nvGrpSpPr>
          <p:grpSpPr>
            <a:xfrm>
              <a:off x="277646" y="1379516"/>
              <a:ext cx="716646" cy="655198"/>
              <a:chOff x="0" y="-56030"/>
              <a:chExt cx="812800" cy="812800"/>
            </a:xfrm>
          </p:grpSpPr>
          <p:sp>
            <p:nvSpPr>
              <p:cNvPr id="184" name="Google Shape;184;p22"/>
              <p:cNvSpPr/>
              <p:nvPr/>
            </p:nvSpPr>
            <p:spPr>
              <a:xfrm>
                <a:off x="0" y="-5603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231F2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5" name="Google Shape;185;p22"/>
              <p:cNvSpPr txBox="1"/>
              <p:nvPr/>
            </p:nvSpPr>
            <p:spPr>
              <a:xfrm>
                <a:off x="76200" y="38100"/>
                <a:ext cx="660300" cy="6984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rgbClr val="000000"/>
                  </a:solidFill>
                  <a:latin typeface="Calibri"/>
                  <a:ea typeface="Calibri"/>
                  <a:cs typeface="Calibri"/>
                  <a:sym typeface="Calibri"/>
                </a:endParaRPr>
              </a:p>
            </p:txBody>
          </p:sp>
        </p:grpSp>
        <p:sp>
          <p:nvSpPr>
            <p:cNvPr id="186" name="Google Shape;186;p22"/>
            <p:cNvSpPr txBox="1"/>
            <p:nvPr/>
          </p:nvSpPr>
          <p:spPr>
            <a:xfrm>
              <a:off x="227819" y="1412065"/>
              <a:ext cx="816300" cy="6096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lang="en" sz="3234">
                  <a:solidFill>
                    <a:srgbClr val="FFFFFF"/>
                  </a:solidFill>
                  <a:latin typeface="Halant"/>
                  <a:ea typeface="Halant"/>
                  <a:cs typeface="Halant"/>
                  <a:sym typeface="Halant"/>
                </a:rPr>
                <a:t>3</a:t>
              </a:r>
              <a:endParaRPr sz="100">
                <a:solidFill>
                  <a:srgbClr val="FFFFFF"/>
                </a:solidFill>
              </a:endParaRPr>
            </a:p>
          </p:txBody>
        </p:sp>
      </p:grpSp>
      <p:sp>
        <p:nvSpPr>
          <p:cNvPr id="187" name="Google Shape;187;p22"/>
          <p:cNvSpPr txBox="1"/>
          <p:nvPr/>
        </p:nvSpPr>
        <p:spPr>
          <a:xfrm>
            <a:off x="952500" y="2019300"/>
            <a:ext cx="3472800" cy="3714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t/>
            </a:r>
            <a:endParaRPr sz="1200">
              <a:solidFill>
                <a:schemeClr val="dk2"/>
              </a:solidFill>
              <a:latin typeface="Inter"/>
              <a:ea typeface="Inter"/>
              <a:cs typeface="Inter"/>
              <a:sym typeface="Inter"/>
            </a:endParaRPr>
          </a:p>
        </p:txBody>
      </p:sp>
      <p:sp>
        <p:nvSpPr>
          <p:cNvPr id="188" name="Google Shape;188;p22"/>
          <p:cNvSpPr txBox="1"/>
          <p:nvPr/>
        </p:nvSpPr>
        <p:spPr>
          <a:xfrm>
            <a:off x="952500" y="2628900"/>
            <a:ext cx="3472800" cy="3714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t/>
            </a:r>
            <a:endParaRPr sz="1200">
              <a:solidFill>
                <a:schemeClr val="dk2"/>
              </a:solidFill>
              <a:latin typeface="Inter"/>
              <a:ea typeface="Inter"/>
              <a:cs typeface="Inter"/>
              <a:sym typeface="Inter"/>
            </a:endParaRPr>
          </a:p>
        </p:txBody>
      </p:sp>
      <p:sp>
        <p:nvSpPr>
          <p:cNvPr id="189" name="Google Shape;189;p22"/>
          <p:cNvSpPr txBox="1"/>
          <p:nvPr/>
        </p:nvSpPr>
        <p:spPr>
          <a:xfrm>
            <a:off x="5010975" y="1499150"/>
            <a:ext cx="2457300" cy="30426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 sz="1000">
                <a:solidFill>
                  <a:schemeClr val="dk2"/>
                </a:solidFill>
                <a:latin typeface="Inter"/>
                <a:ea typeface="Inter"/>
                <a:cs typeface="Inter"/>
                <a:sym typeface="Inter"/>
              </a:rPr>
              <a:t>Life Expectancy:</a:t>
            </a:r>
            <a:endParaRPr sz="1000">
              <a:solidFill>
                <a:schemeClr val="dk2"/>
              </a:solidFill>
              <a:latin typeface="Inter"/>
              <a:ea typeface="Inter"/>
              <a:cs typeface="Inter"/>
              <a:sym typeface="Inter"/>
            </a:endParaRPr>
          </a:p>
          <a:p>
            <a:pPr indent="0" lvl="0" marL="0" rtl="0" algn="l">
              <a:lnSpc>
                <a:spcPct val="115000"/>
              </a:lnSpc>
              <a:spcBef>
                <a:spcPts val="0"/>
              </a:spcBef>
              <a:spcAft>
                <a:spcPts val="0"/>
              </a:spcAft>
              <a:buNone/>
            </a:pPr>
            <a:r>
              <a:t/>
            </a:r>
            <a:endParaRPr sz="1000">
              <a:solidFill>
                <a:schemeClr val="dk2"/>
              </a:solidFill>
              <a:latin typeface="Inter"/>
              <a:ea typeface="Inter"/>
              <a:cs typeface="Inter"/>
              <a:sym typeface="Inter"/>
            </a:endParaRPr>
          </a:p>
          <a:p>
            <a:pPr indent="0" lvl="0" marL="0" rtl="0" algn="l">
              <a:lnSpc>
                <a:spcPct val="115000"/>
              </a:lnSpc>
              <a:spcBef>
                <a:spcPts val="0"/>
              </a:spcBef>
              <a:spcAft>
                <a:spcPts val="0"/>
              </a:spcAft>
              <a:buNone/>
            </a:pPr>
            <a:r>
              <a:rPr lang="en" sz="1000">
                <a:solidFill>
                  <a:schemeClr val="dk2"/>
                </a:solidFill>
                <a:latin typeface="Inter"/>
                <a:ea typeface="Inter"/>
                <a:cs typeface="Inter"/>
                <a:sym typeface="Inter"/>
              </a:rPr>
              <a:t>Three Key Risk Factors:</a:t>
            </a:r>
            <a:endParaRPr sz="1000">
              <a:solidFill>
                <a:schemeClr val="dk2"/>
              </a:solidFill>
              <a:latin typeface="Inter"/>
              <a:ea typeface="Inter"/>
              <a:cs typeface="Inter"/>
              <a:sym typeface="Inter"/>
            </a:endParaRPr>
          </a:p>
          <a:p>
            <a:pPr indent="-292100" lvl="0" marL="457200" rtl="0" algn="l">
              <a:lnSpc>
                <a:spcPct val="115000"/>
              </a:lnSpc>
              <a:spcBef>
                <a:spcPts val="0"/>
              </a:spcBef>
              <a:spcAft>
                <a:spcPts val="0"/>
              </a:spcAft>
              <a:buClr>
                <a:schemeClr val="dk2"/>
              </a:buClr>
              <a:buSzPts val="1000"/>
              <a:buFont typeface="Inter"/>
              <a:buChar char="●"/>
            </a:pPr>
            <a:r>
              <a:rPr lang="en" sz="1000">
                <a:solidFill>
                  <a:schemeClr val="dk2"/>
                </a:solidFill>
                <a:latin typeface="Inter"/>
                <a:ea typeface="Inter"/>
                <a:cs typeface="Inter"/>
                <a:sym typeface="Inter"/>
              </a:rPr>
              <a:t> </a:t>
            </a:r>
            <a:endParaRPr sz="1000">
              <a:solidFill>
                <a:schemeClr val="dk2"/>
              </a:solidFill>
              <a:latin typeface="Inter"/>
              <a:ea typeface="Inter"/>
              <a:cs typeface="Inter"/>
              <a:sym typeface="Inter"/>
            </a:endParaRPr>
          </a:p>
          <a:p>
            <a:pPr indent="-292100" lvl="0" marL="457200" rtl="0" algn="l">
              <a:lnSpc>
                <a:spcPct val="115000"/>
              </a:lnSpc>
              <a:spcBef>
                <a:spcPts val="0"/>
              </a:spcBef>
              <a:spcAft>
                <a:spcPts val="0"/>
              </a:spcAft>
              <a:buClr>
                <a:schemeClr val="dk2"/>
              </a:buClr>
              <a:buSzPts val="1000"/>
              <a:buFont typeface="Inter"/>
              <a:buChar char="●"/>
            </a:pPr>
            <a:r>
              <a:rPr lang="en" sz="1000">
                <a:solidFill>
                  <a:schemeClr val="dk2"/>
                </a:solidFill>
                <a:latin typeface="Inter"/>
                <a:ea typeface="Inter"/>
                <a:cs typeface="Inter"/>
                <a:sym typeface="Inter"/>
              </a:rPr>
              <a:t> </a:t>
            </a:r>
            <a:endParaRPr sz="1000">
              <a:solidFill>
                <a:schemeClr val="dk2"/>
              </a:solidFill>
              <a:latin typeface="Inter"/>
              <a:ea typeface="Inter"/>
              <a:cs typeface="Inter"/>
              <a:sym typeface="Inter"/>
            </a:endParaRPr>
          </a:p>
          <a:p>
            <a:pPr indent="-292100" lvl="0" marL="457200" rtl="0" algn="l">
              <a:lnSpc>
                <a:spcPct val="115000"/>
              </a:lnSpc>
              <a:spcBef>
                <a:spcPts val="0"/>
              </a:spcBef>
              <a:spcAft>
                <a:spcPts val="0"/>
              </a:spcAft>
              <a:buClr>
                <a:schemeClr val="dk2"/>
              </a:buClr>
              <a:buSzPts val="1000"/>
              <a:buFont typeface="Inter"/>
              <a:buChar char="●"/>
            </a:pPr>
            <a:r>
              <a:t/>
            </a:r>
            <a:endParaRPr sz="1000">
              <a:solidFill>
                <a:schemeClr val="dk2"/>
              </a:solidFill>
              <a:latin typeface="Inter"/>
              <a:ea typeface="Inter"/>
              <a:cs typeface="Inter"/>
              <a:sym typeface="Inter"/>
            </a:endParaRPr>
          </a:p>
          <a:p>
            <a:pPr indent="0" lvl="0" marL="0" rtl="0" algn="l">
              <a:lnSpc>
                <a:spcPct val="115000"/>
              </a:lnSpc>
              <a:spcBef>
                <a:spcPts val="0"/>
              </a:spcBef>
              <a:spcAft>
                <a:spcPts val="0"/>
              </a:spcAft>
              <a:buNone/>
            </a:pPr>
            <a:r>
              <a:t/>
            </a:r>
            <a:endParaRPr sz="1000">
              <a:solidFill>
                <a:schemeClr val="dk2"/>
              </a:solidFill>
              <a:latin typeface="Inter"/>
              <a:ea typeface="Inter"/>
              <a:cs typeface="Inter"/>
              <a:sym typeface="Inter"/>
            </a:endParaRPr>
          </a:p>
          <a:p>
            <a:pPr indent="0" lvl="0" marL="0" rtl="0" algn="l">
              <a:lnSpc>
                <a:spcPct val="115000"/>
              </a:lnSpc>
              <a:spcBef>
                <a:spcPts val="0"/>
              </a:spcBef>
              <a:spcAft>
                <a:spcPts val="0"/>
              </a:spcAft>
              <a:buNone/>
            </a:pPr>
            <a:r>
              <a:rPr lang="en" sz="1000">
                <a:solidFill>
                  <a:schemeClr val="dk2"/>
                </a:solidFill>
                <a:latin typeface="Inter"/>
                <a:ea typeface="Inter"/>
                <a:cs typeface="Inter"/>
                <a:sym typeface="Inter"/>
              </a:rPr>
              <a:t>Domestic General Government Health Expenditure:</a:t>
            </a:r>
            <a:endParaRPr sz="1000">
              <a:solidFill>
                <a:schemeClr val="dk2"/>
              </a:solidFill>
              <a:latin typeface="Inter"/>
              <a:ea typeface="Inter"/>
              <a:cs typeface="Inter"/>
              <a:sym typeface="Inter"/>
            </a:endParaRPr>
          </a:p>
          <a:p>
            <a:pPr indent="0" lvl="0" marL="0" rtl="0" algn="l">
              <a:lnSpc>
                <a:spcPct val="115000"/>
              </a:lnSpc>
              <a:spcBef>
                <a:spcPts val="0"/>
              </a:spcBef>
              <a:spcAft>
                <a:spcPts val="0"/>
              </a:spcAft>
              <a:buNone/>
            </a:pPr>
            <a:r>
              <a:t/>
            </a:r>
            <a:endParaRPr sz="1000">
              <a:solidFill>
                <a:schemeClr val="dk2"/>
              </a:solidFill>
              <a:latin typeface="Inter"/>
              <a:ea typeface="Inter"/>
              <a:cs typeface="Inter"/>
              <a:sym typeface="Inter"/>
            </a:endParaRPr>
          </a:p>
          <a:p>
            <a:pPr indent="0" lvl="0" marL="0" rtl="0" algn="l">
              <a:lnSpc>
                <a:spcPct val="115000"/>
              </a:lnSpc>
              <a:spcBef>
                <a:spcPts val="0"/>
              </a:spcBef>
              <a:spcAft>
                <a:spcPts val="0"/>
              </a:spcAft>
              <a:buNone/>
            </a:pPr>
            <a:r>
              <a:rPr lang="en" sz="1000">
                <a:solidFill>
                  <a:schemeClr val="dk2"/>
                </a:solidFill>
                <a:latin typeface="Inter"/>
                <a:ea typeface="Inter"/>
                <a:cs typeface="Inter"/>
                <a:sym typeface="Inter"/>
              </a:rPr>
              <a:t>Density of Doctors:</a:t>
            </a:r>
            <a:endParaRPr sz="1000">
              <a:solidFill>
                <a:schemeClr val="dk2"/>
              </a:solidFill>
              <a:latin typeface="Inter"/>
              <a:ea typeface="Inter"/>
              <a:cs typeface="Inter"/>
              <a:sym typeface="Inter"/>
            </a:endParaRPr>
          </a:p>
          <a:p>
            <a:pPr indent="0" lvl="0" marL="0" rtl="0" algn="l">
              <a:lnSpc>
                <a:spcPct val="115000"/>
              </a:lnSpc>
              <a:spcBef>
                <a:spcPts val="0"/>
              </a:spcBef>
              <a:spcAft>
                <a:spcPts val="0"/>
              </a:spcAft>
              <a:buNone/>
            </a:pPr>
            <a:r>
              <a:t/>
            </a:r>
            <a:endParaRPr sz="1000">
              <a:solidFill>
                <a:schemeClr val="dk2"/>
              </a:solidFill>
              <a:latin typeface="Inter"/>
              <a:ea typeface="Inter"/>
              <a:cs typeface="Inter"/>
              <a:sym typeface="Inter"/>
            </a:endParaRPr>
          </a:p>
          <a:p>
            <a:pPr indent="0" lvl="0" marL="0" rtl="0" algn="l">
              <a:lnSpc>
                <a:spcPct val="115000"/>
              </a:lnSpc>
              <a:spcBef>
                <a:spcPts val="0"/>
              </a:spcBef>
              <a:spcAft>
                <a:spcPts val="0"/>
              </a:spcAft>
              <a:buNone/>
            </a:pPr>
            <a:r>
              <a:rPr lang="en" sz="1000">
                <a:solidFill>
                  <a:schemeClr val="dk2"/>
                </a:solidFill>
                <a:latin typeface="Inter"/>
                <a:ea typeface="Inter"/>
                <a:cs typeface="Inter"/>
                <a:sym typeface="Inter"/>
              </a:rPr>
              <a:t>Healthier Populations:</a:t>
            </a:r>
            <a:endParaRPr sz="1000">
              <a:solidFill>
                <a:schemeClr val="dk2"/>
              </a:solidFill>
              <a:latin typeface="Inter"/>
              <a:ea typeface="Inter"/>
              <a:cs typeface="Inter"/>
              <a:sym typeface="Inter"/>
            </a:endParaRPr>
          </a:p>
          <a:p>
            <a:pPr indent="0" lvl="0" marL="0" rtl="0" algn="l">
              <a:lnSpc>
                <a:spcPct val="115000"/>
              </a:lnSpc>
              <a:spcBef>
                <a:spcPts val="0"/>
              </a:spcBef>
              <a:spcAft>
                <a:spcPts val="0"/>
              </a:spcAft>
              <a:buNone/>
            </a:pPr>
            <a:r>
              <a:t/>
            </a:r>
            <a:endParaRPr sz="1000">
              <a:solidFill>
                <a:schemeClr val="dk2"/>
              </a:solidFill>
              <a:latin typeface="Inter"/>
              <a:ea typeface="Inter"/>
              <a:cs typeface="Inter"/>
              <a:sym typeface="Inter"/>
            </a:endParaRPr>
          </a:p>
          <a:p>
            <a:pPr indent="0" lvl="0" marL="0" rtl="0" algn="l">
              <a:lnSpc>
                <a:spcPct val="115000"/>
              </a:lnSpc>
              <a:spcBef>
                <a:spcPts val="0"/>
              </a:spcBef>
              <a:spcAft>
                <a:spcPts val="0"/>
              </a:spcAft>
              <a:buNone/>
            </a:pPr>
            <a:r>
              <a:rPr lang="en" sz="1000">
                <a:solidFill>
                  <a:schemeClr val="dk2"/>
                </a:solidFill>
                <a:latin typeface="Inter"/>
                <a:ea typeface="Inter"/>
                <a:cs typeface="Inter"/>
                <a:sym typeface="Inter"/>
              </a:rPr>
              <a:t>Universal Health Coverage:</a:t>
            </a:r>
            <a:endParaRPr sz="1000">
              <a:solidFill>
                <a:schemeClr val="dk2"/>
              </a:solidFill>
              <a:latin typeface="Inter"/>
              <a:ea typeface="Inter"/>
              <a:cs typeface="Inter"/>
              <a:sym typeface="Inter"/>
            </a:endParaRPr>
          </a:p>
          <a:p>
            <a:pPr indent="0" lvl="0" marL="0" rtl="0" algn="l">
              <a:spcBef>
                <a:spcPts val="0"/>
              </a:spcBef>
              <a:spcAft>
                <a:spcPts val="0"/>
              </a:spcAft>
              <a:buNone/>
            </a:pPr>
            <a:r>
              <a:t/>
            </a:r>
            <a:endParaRPr sz="1000">
              <a:solidFill>
                <a:schemeClr val="dk2"/>
              </a:solidFill>
              <a:latin typeface="Inter"/>
              <a:ea typeface="Inter"/>
              <a:cs typeface="Inter"/>
              <a:sym typeface="Inter"/>
            </a:endParaRPr>
          </a:p>
          <a:p>
            <a:pPr indent="0" lvl="0" marL="0" rtl="0" algn="l">
              <a:spcBef>
                <a:spcPts val="0"/>
              </a:spcBef>
              <a:spcAft>
                <a:spcPts val="0"/>
              </a:spcAft>
              <a:buNone/>
            </a:pPr>
            <a:r>
              <a:t/>
            </a:r>
            <a:endParaRPr sz="1000">
              <a:solidFill>
                <a:schemeClr val="dk2"/>
              </a:solidFill>
              <a:latin typeface="Inter"/>
              <a:ea typeface="Inter"/>
              <a:cs typeface="Inter"/>
              <a:sym typeface="Inter"/>
            </a:endParaRPr>
          </a:p>
        </p:txBody>
      </p:sp>
      <p:sp>
        <p:nvSpPr>
          <p:cNvPr id="190" name="Google Shape;190;p22"/>
          <p:cNvSpPr txBox="1"/>
          <p:nvPr/>
        </p:nvSpPr>
        <p:spPr>
          <a:xfrm>
            <a:off x="952500" y="3238500"/>
            <a:ext cx="3472800" cy="3714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t/>
            </a:r>
            <a:endParaRPr sz="1200">
              <a:solidFill>
                <a:schemeClr val="dk2"/>
              </a:solidFill>
              <a:latin typeface="Inter"/>
              <a:ea typeface="Inter"/>
              <a:cs typeface="Inter"/>
              <a:sym typeface="Inter"/>
            </a:endParaRPr>
          </a:p>
        </p:txBody>
      </p:sp>
      <p:sp>
        <p:nvSpPr>
          <p:cNvPr id="191" name="Google Shape;191;p22"/>
          <p:cNvSpPr txBox="1"/>
          <p:nvPr/>
        </p:nvSpPr>
        <p:spPr>
          <a:xfrm>
            <a:off x="304800" y="4956950"/>
            <a:ext cx="7156500" cy="3088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2"/>
                </a:solidFill>
                <a:latin typeface="Inter"/>
                <a:ea typeface="Inter"/>
                <a:cs typeface="Inter"/>
                <a:sym typeface="Inter"/>
              </a:rPr>
              <a:t>SUMMARY:</a:t>
            </a:r>
            <a:endParaRPr b="1" sz="1200">
              <a:solidFill>
                <a:schemeClr val="dk2"/>
              </a:solidFill>
              <a:latin typeface="Inter"/>
              <a:ea typeface="Inter"/>
              <a:cs typeface="Inter"/>
              <a:sym typeface="Inter"/>
            </a:endParaRPr>
          </a:p>
          <a:p>
            <a:pPr indent="0" lvl="0" marL="0" rtl="0" algn="l">
              <a:spcBef>
                <a:spcPts val="0"/>
              </a:spcBef>
              <a:spcAft>
                <a:spcPts val="0"/>
              </a:spcAft>
              <a:buNone/>
            </a:pPr>
            <a:r>
              <a:t/>
            </a:r>
            <a:endParaRPr b="1" sz="1200">
              <a:solidFill>
                <a:schemeClr val="dk2"/>
              </a:solidFill>
              <a:latin typeface="Inter"/>
              <a:ea typeface="Inter"/>
              <a:cs typeface="Inter"/>
              <a:sym typeface="Inter"/>
            </a:endParaRPr>
          </a:p>
          <a:p>
            <a:pPr indent="0" lvl="0" marL="0" rtl="0" algn="l">
              <a:spcBef>
                <a:spcPts val="0"/>
              </a:spcBef>
              <a:spcAft>
                <a:spcPts val="0"/>
              </a:spcAft>
              <a:buNone/>
            </a:pPr>
            <a:r>
              <a:t/>
            </a:r>
            <a:endParaRPr b="1" sz="1200">
              <a:solidFill>
                <a:schemeClr val="dk2"/>
              </a:solidFill>
              <a:latin typeface="Inter"/>
              <a:ea typeface="Inter"/>
              <a:cs typeface="Inter"/>
              <a:sym typeface="Inter"/>
            </a:endParaRPr>
          </a:p>
          <a:p>
            <a:pPr indent="0" lvl="0" marL="0" rtl="0" algn="l">
              <a:spcBef>
                <a:spcPts val="0"/>
              </a:spcBef>
              <a:spcAft>
                <a:spcPts val="0"/>
              </a:spcAft>
              <a:buNone/>
            </a:pPr>
            <a:r>
              <a:t/>
            </a:r>
            <a:endParaRPr b="1" sz="1200">
              <a:solidFill>
                <a:schemeClr val="dk2"/>
              </a:solidFill>
              <a:latin typeface="Inter"/>
              <a:ea typeface="Inter"/>
              <a:cs typeface="Inter"/>
              <a:sym typeface="Inter"/>
            </a:endParaRPr>
          </a:p>
          <a:p>
            <a:pPr indent="0" lvl="0" marL="0" rtl="0" algn="l">
              <a:spcBef>
                <a:spcPts val="0"/>
              </a:spcBef>
              <a:spcAft>
                <a:spcPts val="0"/>
              </a:spcAft>
              <a:buNone/>
            </a:pPr>
            <a:r>
              <a:t/>
            </a:r>
            <a:endParaRPr b="1" sz="1200">
              <a:solidFill>
                <a:schemeClr val="dk2"/>
              </a:solidFill>
              <a:latin typeface="Inter"/>
              <a:ea typeface="Inter"/>
              <a:cs typeface="Inter"/>
              <a:sym typeface="Inter"/>
            </a:endParaRPr>
          </a:p>
          <a:p>
            <a:pPr indent="0" lvl="0" marL="0" rtl="0" algn="l">
              <a:spcBef>
                <a:spcPts val="0"/>
              </a:spcBef>
              <a:spcAft>
                <a:spcPts val="0"/>
              </a:spcAft>
              <a:buNone/>
            </a:pPr>
            <a:r>
              <a:t/>
            </a:r>
            <a:endParaRPr b="1" sz="1200">
              <a:solidFill>
                <a:schemeClr val="dk2"/>
              </a:solidFill>
              <a:latin typeface="Inter"/>
              <a:ea typeface="Inter"/>
              <a:cs typeface="Inter"/>
              <a:sym typeface="Inter"/>
            </a:endParaRPr>
          </a:p>
          <a:p>
            <a:pPr indent="0" lvl="0" marL="0" rtl="0" algn="l">
              <a:spcBef>
                <a:spcPts val="0"/>
              </a:spcBef>
              <a:spcAft>
                <a:spcPts val="0"/>
              </a:spcAft>
              <a:buNone/>
            </a:pPr>
            <a:r>
              <a:t/>
            </a:r>
            <a:endParaRPr b="1" sz="1200">
              <a:solidFill>
                <a:schemeClr val="dk2"/>
              </a:solidFill>
              <a:latin typeface="Inter"/>
              <a:ea typeface="Inter"/>
              <a:cs typeface="Inter"/>
              <a:sym typeface="Inter"/>
            </a:endParaRPr>
          </a:p>
          <a:p>
            <a:pPr indent="0" lvl="0" marL="0" rtl="0" algn="l">
              <a:spcBef>
                <a:spcPts val="0"/>
              </a:spcBef>
              <a:spcAft>
                <a:spcPts val="0"/>
              </a:spcAft>
              <a:buNone/>
            </a:pPr>
            <a:r>
              <a:t/>
            </a:r>
            <a:endParaRPr b="1" sz="1200">
              <a:solidFill>
                <a:schemeClr val="dk2"/>
              </a:solidFill>
              <a:latin typeface="Inter"/>
              <a:ea typeface="Inter"/>
              <a:cs typeface="Inter"/>
              <a:sym typeface="Inter"/>
            </a:endParaRPr>
          </a:p>
          <a:p>
            <a:pPr indent="0" lvl="0" marL="0" rtl="0" algn="l">
              <a:spcBef>
                <a:spcPts val="0"/>
              </a:spcBef>
              <a:spcAft>
                <a:spcPts val="0"/>
              </a:spcAft>
              <a:buNone/>
            </a:pPr>
            <a:r>
              <a:t/>
            </a:r>
            <a:endParaRPr b="1" sz="1200">
              <a:solidFill>
                <a:schemeClr val="dk2"/>
              </a:solidFill>
              <a:latin typeface="Inter"/>
              <a:ea typeface="Inter"/>
              <a:cs typeface="Inter"/>
              <a:sym typeface="Inter"/>
            </a:endParaRPr>
          </a:p>
          <a:p>
            <a:pPr indent="0" lvl="0" marL="0" rtl="0" algn="l">
              <a:spcBef>
                <a:spcPts val="0"/>
              </a:spcBef>
              <a:spcAft>
                <a:spcPts val="0"/>
              </a:spcAft>
              <a:buNone/>
            </a:pPr>
            <a:r>
              <a:t/>
            </a:r>
            <a:endParaRPr b="1" sz="1200">
              <a:solidFill>
                <a:schemeClr val="dk2"/>
              </a:solidFill>
              <a:latin typeface="Inter"/>
              <a:ea typeface="Inter"/>
              <a:cs typeface="Inter"/>
              <a:sym typeface="Inter"/>
            </a:endParaRPr>
          </a:p>
          <a:p>
            <a:pPr indent="0" lvl="0" marL="0" rtl="0" algn="l">
              <a:spcBef>
                <a:spcPts val="0"/>
              </a:spcBef>
              <a:spcAft>
                <a:spcPts val="0"/>
              </a:spcAft>
              <a:buNone/>
            </a:pPr>
            <a:r>
              <a:t/>
            </a:r>
            <a:endParaRPr b="1" sz="1200">
              <a:solidFill>
                <a:schemeClr val="dk2"/>
              </a:solidFill>
              <a:latin typeface="Inter"/>
              <a:ea typeface="Inter"/>
              <a:cs typeface="Inter"/>
              <a:sym typeface="Inter"/>
            </a:endParaRPr>
          </a:p>
          <a:p>
            <a:pPr indent="0" lvl="0" marL="0" rtl="0" algn="l">
              <a:spcBef>
                <a:spcPts val="0"/>
              </a:spcBef>
              <a:spcAft>
                <a:spcPts val="0"/>
              </a:spcAft>
              <a:buNone/>
            </a:pPr>
            <a:r>
              <a:rPr b="1" lang="en" sz="1200">
                <a:solidFill>
                  <a:schemeClr val="dk2"/>
                </a:solidFill>
                <a:latin typeface="Inter"/>
                <a:ea typeface="Inter"/>
                <a:cs typeface="Inter"/>
                <a:sym typeface="Inter"/>
              </a:rPr>
              <a:t>PROPOSED SOLUTION:</a:t>
            </a:r>
            <a:endParaRPr b="1" sz="1200">
              <a:solidFill>
                <a:schemeClr val="dk2"/>
              </a:solidFill>
              <a:latin typeface="Inter"/>
              <a:ea typeface="Inter"/>
              <a:cs typeface="Inter"/>
              <a:sym typeface="Inter"/>
            </a:endParaRPr>
          </a:p>
        </p:txBody>
      </p:sp>
      <p:sp>
        <p:nvSpPr>
          <p:cNvPr id="192" name="Google Shape;192;p22"/>
          <p:cNvSpPr txBox="1"/>
          <p:nvPr/>
        </p:nvSpPr>
        <p:spPr>
          <a:xfrm>
            <a:off x="393900" y="8320475"/>
            <a:ext cx="6984600" cy="815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u="sng">
                <a:solidFill>
                  <a:schemeClr val="dk2"/>
                </a:solidFill>
                <a:latin typeface="Inter"/>
                <a:ea typeface="Inter"/>
                <a:cs typeface="Inter"/>
                <a:sym typeface="Inter"/>
              </a:rPr>
              <a:t>ADDITIONAL NOTES</a:t>
            </a:r>
            <a:endParaRPr sz="1200" u="sng">
              <a:solidFill>
                <a:schemeClr val="dk2"/>
              </a:solidFill>
              <a:latin typeface="Inter"/>
              <a:ea typeface="Inter"/>
              <a:cs typeface="Inter"/>
              <a:sym typeface="Inter"/>
            </a:endParaRPr>
          </a:p>
        </p:txBody>
      </p:sp>
      <p:sp>
        <p:nvSpPr>
          <p:cNvPr id="193" name="Google Shape;193;p2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pic>
        <p:nvPicPr>
          <p:cNvPr id="194" name="Google Shape;194;p22"/>
          <p:cNvPicPr preferRelativeResize="0"/>
          <p:nvPr/>
        </p:nvPicPr>
        <p:blipFill>
          <a:blip r:embed="rId4">
            <a:alphaModFix/>
          </a:blip>
          <a:stretch>
            <a:fillRect/>
          </a:stretch>
        </p:blipFill>
        <p:spPr>
          <a:xfrm>
            <a:off x="381544" y="9348271"/>
            <a:ext cx="431174" cy="431174"/>
          </a:xfrm>
          <a:prstGeom prst="rect">
            <a:avLst/>
          </a:prstGeom>
          <a:noFill/>
          <a:ln>
            <a:noFill/>
          </a:ln>
        </p:spPr>
      </p:pic>
      <p:sp>
        <p:nvSpPr>
          <p:cNvPr id="195" name="Google Shape;195;p22"/>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96" name="Google Shape;196;p22"/>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00" name="Shape 200"/>
        <p:cNvGrpSpPr/>
        <p:nvPr/>
      </p:nvGrpSpPr>
      <p:grpSpPr>
        <a:xfrm>
          <a:off x="0" y="0"/>
          <a:ext cx="0" cy="0"/>
          <a:chOff x="0" y="0"/>
          <a:chExt cx="0" cy="0"/>
        </a:xfrm>
      </p:grpSpPr>
      <p:sp>
        <p:nvSpPr>
          <p:cNvPr id="201" name="Google Shape;201;p23"/>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600">
                <a:solidFill>
                  <a:schemeClr val="dk1"/>
                </a:solidFill>
                <a:latin typeface="Halant"/>
                <a:ea typeface="Halant"/>
                <a:cs typeface="Halant"/>
                <a:sym typeface="Halant"/>
              </a:rPr>
              <a:t>UN Research Portfolio Instructions: </a:t>
            </a:r>
            <a:endParaRPr sz="16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600">
                <a:solidFill>
                  <a:schemeClr val="dk1"/>
                </a:solidFill>
                <a:latin typeface="Halant"/>
                <a:ea typeface="Halant"/>
                <a:cs typeface="Halant"/>
                <a:sym typeface="Halant"/>
              </a:rPr>
              <a:t>Climate Change &amp; Environment</a:t>
            </a:r>
            <a:endParaRPr sz="1600">
              <a:solidFill>
                <a:schemeClr val="dk1"/>
              </a:solidFill>
              <a:latin typeface="Halant"/>
              <a:ea typeface="Halant"/>
              <a:cs typeface="Halant"/>
              <a:sym typeface="Halant"/>
            </a:endParaRPr>
          </a:p>
        </p:txBody>
      </p:sp>
      <p:pic>
        <p:nvPicPr>
          <p:cNvPr id="202" name="Google Shape;202;p23"/>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03" name="Google Shape;203;p2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04" name="Google Shape;204;p23"/>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205" name="Google Shape;205;p23"/>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206" name="Google Shape;206;p23"/>
          <p:cNvSpPr txBox="1"/>
          <p:nvPr/>
        </p:nvSpPr>
        <p:spPr>
          <a:xfrm>
            <a:off x="594300" y="655288"/>
            <a:ext cx="6583800" cy="79980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b="1" lang="en" sz="1200">
                <a:solidFill>
                  <a:schemeClr val="dk1"/>
                </a:solidFill>
                <a:latin typeface="Halant"/>
                <a:ea typeface="Halant"/>
                <a:cs typeface="Halant"/>
                <a:sym typeface="Halant"/>
              </a:rPr>
              <a:t>Directions</a:t>
            </a:r>
            <a:r>
              <a:rPr lang="en" sz="1200">
                <a:solidFill>
                  <a:schemeClr val="dk1"/>
                </a:solidFill>
                <a:latin typeface="Halant"/>
                <a:ea typeface="Halant"/>
                <a:cs typeface="Halant"/>
                <a:sym typeface="Halant"/>
              </a:rPr>
              <a:t>: FIll out the Climate Change &amp; Environment page of your UN Country Research Report.</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Clr>
                <a:schemeClr val="dk1"/>
              </a:buClr>
              <a:buSzPts val="1100"/>
              <a:buFont typeface="Arial"/>
              <a:buNone/>
            </a:pPr>
            <a:r>
              <a:t/>
            </a:r>
            <a:endParaRPr sz="1200">
              <a:solidFill>
                <a:schemeClr val="dk1"/>
              </a:solidFill>
              <a:latin typeface="Halant"/>
              <a:ea typeface="Halant"/>
              <a:cs typeface="Halant"/>
              <a:sym typeface="Halant"/>
            </a:endParaRPr>
          </a:p>
          <a:p>
            <a:pPr indent="-304800" lvl="0" marL="457200" rtl="0" algn="l">
              <a:lnSpc>
                <a:spcPct val="115000"/>
              </a:lnSpc>
              <a:spcBef>
                <a:spcPts val="0"/>
              </a:spcBef>
              <a:spcAft>
                <a:spcPts val="0"/>
              </a:spcAft>
              <a:buClr>
                <a:schemeClr val="dk1"/>
              </a:buClr>
              <a:buSzPts val="1200"/>
              <a:buFont typeface="Halant"/>
              <a:buAutoNum type="arabicPeriod"/>
            </a:pPr>
            <a:r>
              <a:rPr lang="en" sz="1200">
                <a:solidFill>
                  <a:schemeClr val="dk1"/>
                </a:solidFill>
                <a:latin typeface="Halant"/>
                <a:ea typeface="Halant"/>
                <a:cs typeface="Halant"/>
                <a:sym typeface="Halant"/>
              </a:rPr>
              <a:t>Regional Climate Concerns</a:t>
            </a:r>
            <a:endParaRPr sz="1200">
              <a:solidFill>
                <a:schemeClr val="dk1"/>
              </a:solidFill>
              <a:latin typeface="Halant"/>
              <a:ea typeface="Halant"/>
              <a:cs typeface="Halant"/>
              <a:sym typeface="Halant"/>
            </a:endParaRPr>
          </a:p>
          <a:p>
            <a:pPr indent="-304800" lvl="1" marL="914400" rtl="0" algn="l">
              <a:lnSpc>
                <a:spcPct val="115000"/>
              </a:lnSpc>
              <a:spcBef>
                <a:spcPts val="0"/>
              </a:spcBef>
              <a:spcAft>
                <a:spcPts val="0"/>
              </a:spcAft>
              <a:buClr>
                <a:schemeClr val="dk1"/>
              </a:buClr>
              <a:buSzPts val="1200"/>
              <a:buFont typeface="Halant"/>
              <a:buAutoNum type="alphaLcPeriod"/>
            </a:pPr>
            <a:r>
              <a:rPr lang="en" sz="1200">
                <a:solidFill>
                  <a:schemeClr val="dk1"/>
                </a:solidFill>
                <a:latin typeface="Halant"/>
                <a:ea typeface="Halant"/>
                <a:cs typeface="Halant"/>
                <a:sym typeface="Halant"/>
              </a:rPr>
              <a:t>Research and summarize 3-4 key climate issues in your assigned region.</a:t>
            </a:r>
            <a:endParaRPr sz="1200">
              <a:solidFill>
                <a:schemeClr val="dk1"/>
              </a:solidFill>
              <a:latin typeface="Halant"/>
              <a:ea typeface="Halant"/>
              <a:cs typeface="Halant"/>
              <a:sym typeface="Halant"/>
            </a:endParaRPr>
          </a:p>
          <a:p>
            <a:pPr indent="-304800" lvl="1" marL="914400" rtl="0" algn="l">
              <a:lnSpc>
                <a:spcPct val="115000"/>
              </a:lnSpc>
              <a:spcBef>
                <a:spcPts val="0"/>
              </a:spcBef>
              <a:spcAft>
                <a:spcPts val="0"/>
              </a:spcAft>
              <a:buClr>
                <a:schemeClr val="dk1"/>
              </a:buClr>
              <a:buSzPts val="1200"/>
              <a:buFont typeface="Halant"/>
              <a:buAutoNum type="alphaLcPeriod"/>
            </a:pPr>
            <a:r>
              <a:rPr lang="en" sz="1200">
                <a:solidFill>
                  <a:schemeClr val="dk1"/>
                </a:solidFill>
                <a:latin typeface="Halant"/>
                <a:ea typeface="Halant"/>
                <a:cs typeface="Halant"/>
                <a:sym typeface="Halant"/>
              </a:rPr>
              <a:t>You can use the </a:t>
            </a:r>
            <a:r>
              <a:rPr lang="en" sz="1200" u="sng">
                <a:solidFill>
                  <a:schemeClr val="hlink"/>
                </a:solidFill>
                <a:latin typeface="Halant"/>
                <a:ea typeface="Halant"/>
                <a:cs typeface="Halant"/>
                <a:sym typeface="Halant"/>
                <a:hlinkClick r:id="rId5"/>
              </a:rPr>
              <a:t>CIA World Factbook</a:t>
            </a:r>
            <a:r>
              <a:rPr lang="en" sz="1200">
                <a:solidFill>
                  <a:schemeClr val="dk1"/>
                </a:solidFill>
                <a:latin typeface="Halant"/>
                <a:ea typeface="Halant"/>
                <a:cs typeface="Halant"/>
                <a:sym typeface="Halant"/>
              </a:rPr>
              <a:t> to see current climate issues by country to help with your research as well.</a:t>
            </a:r>
            <a:endParaRPr sz="1200">
              <a:solidFill>
                <a:schemeClr val="dk1"/>
              </a:solidFill>
              <a:latin typeface="Halant"/>
              <a:ea typeface="Halant"/>
              <a:cs typeface="Halant"/>
              <a:sym typeface="Halant"/>
            </a:endParaRPr>
          </a:p>
          <a:p>
            <a:pPr indent="0" lvl="0" marL="914400" rtl="0" algn="l">
              <a:lnSpc>
                <a:spcPct val="115000"/>
              </a:lnSpc>
              <a:spcBef>
                <a:spcPts val="0"/>
              </a:spcBef>
              <a:spcAft>
                <a:spcPts val="0"/>
              </a:spcAft>
              <a:buNone/>
            </a:pPr>
            <a:r>
              <a:t/>
            </a:r>
            <a:endParaRPr sz="1200">
              <a:solidFill>
                <a:schemeClr val="dk1"/>
              </a:solidFill>
              <a:latin typeface="Halant"/>
              <a:ea typeface="Halant"/>
              <a:cs typeface="Halant"/>
              <a:sym typeface="Halant"/>
            </a:endParaRPr>
          </a:p>
          <a:p>
            <a:pPr indent="-304800" lvl="0" marL="457200" rtl="0" algn="l">
              <a:lnSpc>
                <a:spcPct val="115000"/>
              </a:lnSpc>
              <a:spcBef>
                <a:spcPts val="0"/>
              </a:spcBef>
              <a:spcAft>
                <a:spcPts val="0"/>
              </a:spcAft>
              <a:buClr>
                <a:schemeClr val="dk1"/>
              </a:buClr>
              <a:buSzPts val="1200"/>
              <a:buFont typeface="Halant"/>
              <a:buAutoNum type="arabicPeriod"/>
            </a:pPr>
            <a:r>
              <a:rPr lang="en" sz="1200">
                <a:solidFill>
                  <a:schemeClr val="dk1"/>
                </a:solidFill>
                <a:latin typeface="Halant"/>
                <a:ea typeface="Halant"/>
                <a:cs typeface="Halant"/>
                <a:sym typeface="Halant"/>
              </a:rPr>
              <a:t>Climate Change Performance Index</a:t>
            </a:r>
            <a:endParaRPr sz="1200">
              <a:solidFill>
                <a:schemeClr val="dk1"/>
              </a:solidFill>
              <a:latin typeface="Halant"/>
              <a:ea typeface="Halant"/>
              <a:cs typeface="Halant"/>
              <a:sym typeface="Halant"/>
            </a:endParaRPr>
          </a:p>
          <a:p>
            <a:pPr indent="-304800" lvl="1" marL="914400" rtl="0" algn="l">
              <a:lnSpc>
                <a:spcPct val="115000"/>
              </a:lnSpc>
              <a:spcBef>
                <a:spcPts val="0"/>
              </a:spcBef>
              <a:spcAft>
                <a:spcPts val="0"/>
              </a:spcAft>
              <a:buClr>
                <a:schemeClr val="dk1"/>
              </a:buClr>
              <a:buSzPts val="1200"/>
              <a:buFont typeface="Halant"/>
              <a:buAutoNum type="alphaLcPeriod"/>
            </a:pPr>
            <a:r>
              <a:rPr lang="en" sz="1200">
                <a:solidFill>
                  <a:schemeClr val="dk1"/>
                </a:solidFill>
                <a:latin typeface="Halant"/>
                <a:ea typeface="Halant"/>
                <a:cs typeface="Halant"/>
                <a:sym typeface="Halant"/>
              </a:rPr>
              <a:t>Use the </a:t>
            </a:r>
            <a:r>
              <a:rPr lang="en" sz="1200" u="sng">
                <a:solidFill>
                  <a:schemeClr val="hlink"/>
                </a:solidFill>
                <a:latin typeface="Halant"/>
                <a:ea typeface="Halant"/>
                <a:cs typeface="Halant"/>
                <a:sym typeface="Halant"/>
                <a:hlinkClick r:id="rId6"/>
              </a:rPr>
              <a:t>CCPI </a:t>
            </a:r>
            <a:r>
              <a:rPr lang="en" sz="1200">
                <a:solidFill>
                  <a:schemeClr val="dk1"/>
                </a:solidFill>
                <a:latin typeface="Halant"/>
                <a:ea typeface="Halant"/>
                <a:cs typeface="Halant"/>
                <a:sym typeface="Halant"/>
              </a:rPr>
              <a:t>to analyze how your assigned country is performing. *If your assigned country is not listed, use another from your group*</a:t>
            </a:r>
            <a:endParaRPr sz="1200">
              <a:solidFill>
                <a:schemeClr val="dk1"/>
              </a:solidFill>
              <a:latin typeface="Halant"/>
              <a:ea typeface="Halant"/>
              <a:cs typeface="Halant"/>
              <a:sym typeface="Halant"/>
            </a:endParaRPr>
          </a:p>
          <a:p>
            <a:pPr indent="-304800" lvl="1" marL="914400" rtl="0" algn="l">
              <a:lnSpc>
                <a:spcPct val="115000"/>
              </a:lnSpc>
              <a:spcBef>
                <a:spcPts val="0"/>
              </a:spcBef>
              <a:spcAft>
                <a:spcPts val="0"/>
              </a:spcAft>
              <a:buClr>
                <a:schemeClr val="dk1"/>
              </a:buClr>
              <a:buSzPts val="1200"/>
              <a:buFont typeface="Halant"/>
              <a:buAutoNum type="alphaLcPeriod"/>
            </a:pPr>
            <a:r>
              <a:rPr lang="en" sz="1200">
                <a:solidFill>
                  <a:schemeClr val="dk1"/>
                </a:solidFill>
                <a:latin typeface="Halant"/>
                <a:ea typeface="Halant"/>
                <a:cs typeface="Halant"/>
                <a:sym typeface="Halant"/>
              </a:rPr>
              <a:t>Include the following:</a:t>
            </a:r>
            <a:endParaRPr sz="1200">
              <a:solidFill>
                <a:schemeClr val="dk1"/>
              </a:solidFill>
              <a:latin typeface="Halant"/>
              <a:ea typeface="Halant"/>
              <a:cs typeface="Halant"/>
              <a:sym typeface="Halant"/>
            </a:endParaRPr>
          </a:p>
          <a:p>
            <a:pPr indent="-304800" lvl="2" marL="1371600" rtl="0" algn="l">
              <a:lnSpc>
                <a:spcPct val="115000"/>
              </a:lnSpc>
              <a:spcBef>
                <a:spcPts val="0"/>
              </a:spcBef>
              <a:spcAft>
                <a:spcPts val="0"/>
              </a:spcAft>
              <a:buClr>
                <a:schemeClr val="dk1"/>
              </a:buClr>
              <a:buSzPts val="1200"/>
              <a:buFont typeface="Halant"/>
              <a:buAutoNum type="romanLcPeriod"/>
            </a:pPr>
            <a:r>
              <a:rPr lang="en" sz="1200">
                <a:solidFill>
                  <a:schemeClr val="dk1"/>
                </a:solidFill>
                <a:latin typeface="Halant"/>
                <a:ea typeface="Halant"/>
                <a:cs typeface="Halant"/>
                <a:sym typeface="Halant"/>
              </a:rPr>
              <a:t>Rank of the country (both number and whether it is very high, high, medium, low, or very low)</a:t>
            </a:r>
            <a:endParaRPr sz="1200">
              <a:solidFill>
                <a:schemeClr val="dk1"/>
              </a:solidFill>
              <a:latin typeface="Halant"/>
              <a:ea typeface="Halant"/>
              <a:cs typeface="Halant"/>
              <a:sym typeface="Halant"/>
            </a:endParaRPr>
          </a:p>
          <a:p>
            <a:pPr indent="-304800" lvl="2" marL="1371600" rtl="0" algn="l">
              <a:lnSpc>
                <a:spcPct val="115000"/>
              </a:lnSpc>
              <a:spcBef>
                <a:spcPts val="0"/>
              </a:spcBef>
              <a:spcAft>
                <a:spcPts val="0"/>
              </a:spcAft>
              <a:buClr>
                <a:schemeClr val="dk1"/>
              </a:buClr>
              <a:buSzPts val="1200"/>
              <a:buFont typeface="Halant"/>
              <a:buAutoNum type="romanLcPeriod"/>
            </a:pPr>
            <a:r>
              <a:rPr lang="en" sz="1200">
                <a:solidFill>
                  <a:schemeClr val="dk1"/>
                </a:solidFill>
                <a:latin typeface="Halant"/>
                <a:ea typeface="Halant"/>
                <a:cs typeface="Halant"/>
                <a:sym typeface="Halant"/>
              </a:rPr>
              <a:t>One key positive achievement in the country’s progress for environmental change</a:t>
            </a:r>
            <a:endParaRPr sz="1200">
              <a:solidFill>
                <a:schemeClr val="dk1"/>
              </a:solidFill>
              <a:latin typeface="Halant"/>
              <a:ea typeface="Halant"/>
              <a:cs typeface="Halant"/>
              <a:sym typeface="Halant"/>
            </a:endParaRPr>
          </a:p>
          <a:p>
            <a:pPr indent="-304800" lvl="2" marL="1371600" rtl="0" algn="l">
              <a:lnSpc>
                <a:spcPct val="115000"/>
              </a:lnSpc>
              <a:spcBef>
                <a:spcPts val="0"/>
              </a:spcBef>
              <a:spcAft>
                <a:spcPts val="0"/>
              </a:spcAft>
              <a:buClr>
                <a:schemeClr val="dk1"/>
              </a:buClr>
              <a:buSzPts val="1200"/>
              <a:buFont typeface="Halant"/>
              <a:buAutoNum type="romanLcPeriod"/>
            </a:pPr>
            <a:r>
              <a:rPr lang="en" sz="1200">
                <a:solidFill>
                  <a:schemeClr val="dk1"/>
                </a:solidFill>
                <a:latin typeface="Halant"/>
                <a:ea typeface="Halant"/>
                <a:cs typeface="Halant"/>
                <a:sym typeface="Halant"/>
              </a:rPr>
              <a:t>One key pitfall the country is facing when it comes to environmental progress</a:t>
            </a:r>
            <a:endParaRPr sz="1200">
              <a:solidFill>
                <a:schemeClr val="dk1"/>
              </a:solidFill>
              <a:latin typeface="Halant"/>
              <a:ea typeface="Halant"/>
              <a:cs typeface="Halant"/>
              <a:sym typeface="Halant"/>
            </a:endParaRPr>
          </a:p>
          <a:p>
            <a:pPr indent="0" lvl="0" marL="1371600" rtl="0" algn="l">
              <a:lnSpc>
                <a:spcPct val="115000"/>
              </a:lnSpc>
              <a:spcBef>
                <a:spcPts val="0"/>
              </a:spcBef>
              <a:spcAft>
                <a:spcPts val="0"/>
              </a:spcAft>
              <a:buNone/>
            </a:pPr>
            <a:r>
              <a:t/>
            </a:r>
            <a:endParaRPr sz="1200">
              <a:solidFill>
                <a:schemeClr val="dk1"/>
              </a:solidFill>
              <a:latin typeface="Halant"/>
              <a:ea typeface="Halant"/>
              <a:cs typeface="Halant"/>
              <a:sym typeface="Halant"/>
            </a:endParaRPr>
          </a:p>
          <a:p>
            <a:pPr indent="-304800" lvl="0" marL="457200" rtl="0" algn="l">
              <a:lnSpc>
                <a:spcPct val="115000"/>
              </a:lnSpc>
              <a:spcBef>
                <a:spcPts val="0"/>
              </a:spcBef>
              <a:spcAft>
                <a:spcPts val="0"/>
              </a:spcAft>
              <a:buClr>
                <a:schemeClr val="dk1"/>
              </a:buClr>
              <a:buSzPts val="1200"/>
              <a:buFont typeface="Halant"/>
              <a:buAutoNum type="arabicPeriod"/>
            </a:pPr>
            <a:r>
              <a:rPr lang="en" sz="1200">
                <a:solidFill>
                  <a:schemeClr val="dk1"/>
                </a:solidFill>
                <a:latin typeface="Halant"/>
                <a:ea typeface="Halant"/>
                <a:cs typeface="Halant"/>
                <a:sym typeface="Halant"/>
              </a:rPr>
              <a:t>Case Study</a:t>
            </a:r>
            <a:endParaRPr sz="1200">
              <a:solidFill>
                <a:schemeClr val="dk1"/>
              </a:solidFill>
              <a:latin typeface="Halant"/>
              <a:ea typeface="Halant"/>
              <a:cs typeface="Halant"/>
              <a:sym typeface="Halant"/>
            </a:endParaRPr>
          </a:p>
          <a:p>
            <a:pPr indent="-304800" lvl="1" marL="914400" rtl="0" algn="l">
              <a:lnSpc>
                <a:spcPct val="115000"/>
              </a:lnSpc>
              <a:spcBef>
                <a:spcPts val="0"/>
              </a:spcBef>
              <a:spcAft>
                <a:spcPts val="0"/>
              </a:spcAft>
              <a:buClr>
                <a:schemeClr val="dk1"/>
              </a:buClr>
              <a:buSzPts val="1200"/>
              <a:buFont typeface="Halant"/>
              <a:buAutoNum type="alphaLcPeriod"/>
            </a:pPr>
            <a:r>
              <a:rPr lang="en" sz="1200">
                <a:solidFill>
                  <a:schemeClr val="dk1"/>
                </a:solidFill>
                <a:latin typeface="Halant"/>
                <a:ea typeface="Halant"/>
                <a:cs typeface="Halant"/>
                <a:sym typeface="Halant"/>
              </a:rPr>
              <a:t>Using the resources provided, read about a particular case study related to your country/ region. </a:t>
            </a:r>
            <a:endParaRPr sz="1200">
              <a:solidFill>
                <a:schemeClr val="dk1"/>
              </a:solidFill>
              <a:latin typeface="Halant"/>
              <a:ea typeface="Halant"/>
              <a:cs typeface="Halant"/>
              <a:sym typeface="Halant"/>
            </a:endParaRPr>
          </a:p>
          <a:p>
            <a:pPr indent="-304800" lvl="2" marL="1371600" rtl="0" algn="l">
              <a:lnSpc>
                <a:spcPct val="115000"/>
              </a:lnSpc>
              <a:spcBef>
                <a:spcPts val="0"/>
              </a:spcBef>
              <a:spcAft>
                <a:spcPts val="0"/>
              </a:spcAft>
              <a:buClr>
                <a:schemeClr val="dk1"/>
              </a:buClr>
              <a:buSzPts val="1200"/>
              <a:buFont typeface="Halant"/>
              <a:buAutoNum type="romanLcPeriod"/>
            </a:pPr>
            <a:r>
              <a:rPr lang="en" sz="1200">
                <a:solidFill>
                  <a:schemeClr val="dk1"/>
                </a:solidFill>
                <a:latin typeface="Halant"/>
                <a:ea typeface="Halant"/>
                <a:cs typeface="Halant"/>
                <a:sym typeface="Halant"/>
              </a:rPr>
              <a:t>Overview: Provide a brief description of what occurred/ is occurring in your assigned country/region.</a:t>
            </a:r>
            <a:endParaRPr sz="1200">
              <a:solidFill>
                <a:schemeClr val="dk1"/>
              </a:solidFill>
              <a:latin typeface="Halant"/>
              <a:ea typeface="Halant"/>
              <a:cs typeface="Halant"/>
              <a:sym typeface="Halant"/>
            </a:endParaRPr>
          </a:p>
          <a:p>
            <a:pPr indent="-304800" lvl="2" marL="1371600" rtl="0" algn="l">
              <a:lnSpc>
                <a:spcPct val="115000"/>
              </a:lnSpc>
              <a:spcBef>
                <a:spcPts val="0"/>
              </a:spcBef>
              <a:spcAft>
                <a:spcPts val="0"/>
              </a:spcAft>
              <a:buClr>
                <a:schemeClr val="dk1"/>
              </a:buClr>
              <a:buSzPts val="1200"/>
              <a:buFont typeface="Halant"/>
              <a:buAutoNum type="romanLcPeriod"/>
            </a:pPr>
            <a:r>
              <a:rPr lang="en" sz="1200">
                <a:solidFill>
                  <a:schemeClr val="dk1"/>
                </a:solidFill>
                <a:latin typeface="Halant"/>
                <a:ea typeface="Halant"/>
                <a:cs typeface="Halant"/>
                <a:sym typeface="Halant"/>
              </a:rPr>
              <a:t>Proposed Solution: Come up with a solution or way to help mitigate the issue.</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210" name="Shape 210"/>
        <p:cNvGrpSpPr/>
        <p:nvPr/>
      </p:nvGrpSpPr>
      <p:grpSpPr>
        <a:xfrm>
          <a:off x="0" y="0"/>
          <a:ext cx="0" cy="0"/>
          <a:chOff x="0" y="0"/>
          <a:chExt cx="0" cy="0"/>
        </a:xfrm>
      </p:grpSpPr>
      <p:sp>
        <p:nvSpPr>
          <p:cNvPr id="211" name="Google Shape;211;p24"/>
          <p:cNvSpPr txBox="1"/>
          <p:nvPr/>
        </p:nvSpPr>
        <p:spPr>
          <a:xfrm>
            <a:off x="419100" y="1638300"/>
            <a:ext cx="6984600" cy="371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sz="1200">
              <a:solidFill>
                <a:schemeClr val="dk2"/>
              </a:solidFill>
              <a:latin typeface="Inter"/>
              <a:ea typeface="Inter"/>
              <a:cs typeface="Inter"/>
              <a:sym typeface="Inter"/>
            </a:endParaRPr>
          </a:p>
        </p:txBody>
      </p:sp>
      <p:sp>
        <p:nvSpPr>
          <p:cNvPr id="212" name="Google Shape;212;p24"/>
          <p:cNvSpPr txBox="1"/>
          <p:nvPr/>
        </p:nvSpPr>
        <p:spPr>
          <a:xfrm>
            <a:off x="304800" y="4956950"/>
            <a:ext cx="7156500" cy="3088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2"/>
                </a:solidFill>
                <a:latin typeface="Inter"/>
                <a:ea typeface="Inter"/>
                <a:cs typeface="Inter"/>
                <a:sym typeface="Inter"/>
              </a:rPr>
              <a:t>SUMMARY:</a:t>
            </a:r>
            <a:endParaRPr b="1" sz="1200">
              <a:solidFill>
                <a:schemeClr val="dk2"/>
              </a:solidFill>
              <a:latin typeface="Inter"/>
              <a:ea typeface="Inter"/>
              <a:cs typeface="Inter"/>
              <a:sym typeface="Inter"/>
            </a:endParaRPr>
          </a:p>
          <a:p>
            <a:pPr indent="0" lvl="0" marL="0" rtl="0" algn="l">
              <a:spcBef>
                <a:spcPts val="0"/>
              </a:spcBef>
              <a:spcAft>
                <a:spcPts val="0"/>
              </a:spcAft>
              <a:buNone/>
            </a:pPr>
            <a:r>
              <a:t/>
            </a:r>
            <a:endParaRPr b="1" sz="1200">
              <a:solidFill>
                <a:schemeClr val="dk2"/>
              </a:solidFill>
              <a:latin typeface="Inter"/>
              <a:ea typeface="Inter"/>
              <a:cs typeface="Inter"/>
              <a:sym typeface="Inter"/>
            </a:endParaRPr>
          </a:p>
          <a:p>
            <a:pPr indent="0" lvl="0" marL="0" rtl="0" algn="l">
              <a:spcBef>
                <a:spcPts val="0"/>
              </a:spcBef>
              <a:spcAft>
                <a:spcPts val="0"/>
              </a:spcAft>
              <a:buNone/>
            </a:pPr>
            <a:r>
              <a:t/>
            </a:r>
            <a:endParaRPr b="1" sz="1200">
              <a:solidFill>
                <a:schemeClr val="dk2"/>
              </a:solidFill>
              <a:latin typeface="Inter"/>
              <a:ea typeface="Inter"/>
              <a:cs typeface="Inter"/>
              <a:sym typeface="Inter"/>
            </a:endParaRPr>
          </a:p>
          <a:p>
            <a:pPr indent="0" lvl="0" marL="0" rtl="0" algn="l">
              <a:spcBef>
                <a:spcPts val="0"/>
              </a:spcBef>
              <a:spcAft>
                <a:spcPts val="0"/>
              </a:spcAft>
              <a:buNone/>
            </a:pPr>
            <a:r>
              <a:t/>
            </a:r>
            <a:endParaRPr b="1" sz="1200">
              <a:solidFill>
                <a:schemeClr val="dk2"/>
              </a:solidFill>
              <a:latin typeface="Inter"/>
              <a:ea typeface="Inter"/>
              <a:cs typeface="Inter"/>
              <a:sym typeface="Inter"/>
            </a:endParaRPr>
          </a:p>
          <a:p>
            <a:pPr indent="0" lvl="0" marL="0" rtl="0" algn="l">
              <a:spcBef>
                <a:spcPts val="0"/>
              </a:spcBef>
              <a:spcAft>
                <a:spcPts val="0"/>
              </a:spcAft>
              <a:buNone/>
            </a:pPr>
            <a:r>
              <a:t/>
            </a:r>
            <a:endParaRPr b="1" sz="1200">
              <a:solidFill>
                <a:schemeClr val="dk2"/>
              </a:solidFill>
              <a:latin typeface="Inter"/>
              <a:ea typeface="Inter"/>
              <a:cs typeface="Inter"/>
              <a:sym typeface="Inter"/>
            </a:endParaRPr>
          </a:p>
          <a:p>
            <a:pPr indent="0" lvl="0" marL="0" rtl="0" algn="l">
              <a:spcBef>
                <a:spcPts val="0"/>
              </a:spcBef>
              <a:spcAft>
                <a:spcPts val="0"/>
              </a:spcAft>
              <a:buNone/>
            </a:pPr>
            <a:r>
              <a:t/>
            </a:r>
            <a:endParaRPr b="1" sz="1200">
              <a:solidFill>
                <a:schemeClr val="dk2"/>
              </a:solidFill>
              <a:latin typeface="Inter"/>
              <a:ea typeface="Inter"/>
              <a:cs typeface="Inter"/>
              <a:sym typeface="Inter"/>
            </a:endParaRPr>
          </a:p>
          <a:p>
            <a:pPr indent="0" lvl="0" marL="0" rtl="0" algn="l">
              <a:spcBef>
                <a:spcPts val="0"/>
              </a:spcBef>
              <a:spcAft>
                <a:spcPts val="0"/>
              </a:spcAft>
              <a:buNone/>
            </a:pPr>
            <a:r>
              <a:t/>
            </a:r>
            <a:endParaRPr b="1" sz="1200">
              <a:solidFill>
                <a:schemeClr val="dk2"/>
              </a:solidFill>
              <a:latin typeface="Inter"/>
              <a:ea typeface="Inter"/>
              <a:cs typeface="Inter"/>
              <a:sym typeface="Inter"/>
            </a:endParaRPr>
          </a:p>
          <a:p>
            <a:pPr indent="0" lvl="0" marL="0" rtl="0" algn="l">
              <a:spcBef>
                <a:spcPts val="0"/>
              </a:spcBef>
              <a:spcAft>
                <a:spcPts val="0"/>
              </a:spcAft>
              <a:buNone/>
            </a:pPr>
            <a:r>
              <a:t/>
            </a:r>
            <a:endParaRPr b="1" sz="1200">
              <a:solidFill>
                <a:schemeClr val="dk2"/>
              </a:solidFill>
              <a:latin typeface="Inter"/>
              <a:ea typeface="Inter"/>
              <a:cs typeface="Inter"/>
              <a:sym typeface="Inter"/>
            </a:endParaRPr>
          </a:p>
          <a:p>
            <a:pPr indent="0" lvl="0" marL="0" rtl="0" algn="l">
              <a:spcBef>
                <a:spcPts val="0"/>
              </a:spcBef>
              <a:spcAft>
                <a:spcPts val="0"/>
              </a:spcAft>
              <a:buNone/>
            </a:pPr>
            <a:r>
              <a:t/>
            </a:r>
            <a:endParaRPr b="1" sz="1200">
              <a:solidFill>
                <a:schemeClr val="dk2"/>
              </a:solidFill>
              <a:latin typeface="Inter"/>
              <a:ea typeface="Inter"/>
              <a:cs typeface="Inter"/>
              <a:sym typeface="Inter"/>
            </a:endParaRPr>
          </a:p>
          <a:p>
            <a:pPr indent="0" lvl="0" marL="0" rtl="0" algn="l">
              <a:spcBef>
                <a:spcPts val="0"/>
              </a:spcBef>
              <a:spcAft>
                <a:spcPts val="0"/>
              </a:spcAft>
              <a:buNone/>
            </a:pPr>
            <a:r>
              <a:t/>
            </a:r>
            <a:endParaRPr b="1" sz="1200">
              <a:solidFill>
                <a:schemeClr val="dk2"/>
              </a:solidFill>
              <a:latin typeface="Inter"/>
              <a:ea typeface="Inter"/>
              <a:cs typeface="Inter"/>
              <a:sym typeface="Inter"/>
            </a:endParaRPr>
          </a:p>
          <a:p>
            <a:pPr indent="0" lvl="0" marL="0" rtl="0" algn="l">
              <a:spcBef>
                <a:spcPts val="0"/>
              </a:spcBef>
              <a:spcAft>
                <a:spcPts val="0"/>
              </a:spcAft>
              <a:buNone/>
            </a:pPr>
            <a:r>
              <a:t/>
            </a:r>
            <a:endParaRPr b="1" sz="1200">
              <a:solidFill>
                <a:schemeClr val="dk2"/>
              </a:solidFill>
              <a:latin typeface="Inter"/>
              <a:ea typeface="Inter"/>
              <a:cs typeface="Inter"/>
              <a:sym typeface="Inter"/>
            </a:endParaRPr>
          </a:p>
          <a:p>
            <a:pPr indent="0" lvl="0" marL="0" rtl="0" algn="l">
              <a:spcBef>
                <a:spcPts val="0"/>
              </a:spcBef>
              <a:spcAft>
                <a:spcPts val="0"/>
              </a:spcAft>
              <a:buNone/>
            </a:pPr>
            <a:r>
              <a:rPr b="1" lang="en" sz="1200">
                <a:solidFill>
                  <a:schemeClr val="dk2"/>
                </a:solidFill>
                <a:latin typeface="Inter"/>
                <a:ea typeface="Inter"/>
                <a:cs typeface="Inter"/>
                <a:sym typeface="Inter"/>
              </a:rPr>
              <a:t>PROPOSED SOLUTION:</a:t>
            </a:r>
            <a:endParaRPr b="1" sz="1200">
              <a:solidFill>
                <a:schemeClr val="dk2"/>
              </a:solidFill>
              <a:latin typeface="Inter"/>
              <a:ea typeface="Inter"/>
              <a:cs typeface="Inter"/>
              <a:sym typeface="Inter"/>
            </a:endParaRPr>
          </a:p>
        </p:txBody>
      </p:sp>
      <p:sp>
        <p:nvSpPr>
          <p:cNvPr id="213" name="Google Shape;213;p24"/>
          <p:cNvSpPr txBox="1"/>
          <p:nvPr/>
        </p:nvSpPr>
        <p:spPr>
          <a:xfrm>
            <a:off x="393900" y="8320475"/>
            <a:ext cx="6984600" cy="815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u="sng">
                <a:solidFill>
                  <a:schemeClr val="dk2"/>
                </a:solidFill>
                <a:latin typeface="Inter"/>
                <a:ea typeface="Inter"/>
                <a:cs typeface="Inter"/>
                <a:sym typeface="Inter"/>
              </a:rPr>
              <a:t>ADDITIONAL NOTES</a:t>
            </a:r>
            <a:endParaRPr sz="1200" u="sng">
              <a:solidFill>
                <a:schemeClr val="dk2"/>
              </a:solidFill>
              <a:latin typeface="Inter"/>
              <a:ea typeface="Inter"/>
              <a:cs typeface="Inter"/>
              <a:sym typeface="Inter"/>
            </a:endParaRPr>
          </a:p>
        </p:txBody>
      </p:sp>
      <p:sp>
        <p:nvSpPr>
          <p:cNvPr id="214" name="Google Shape;214;p2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pic>
        <p:nvPicPr>
          <p:cNvPr id="215" name="Google Shape;215;p24"/>
          <p:cNvPicPr preferRelativeResize="0"/>
          <p:nvPr/>
        </p:nvPicPr>
        <p:blipFill>
          <a:blip r:embed="rId4">
            <a:alphaModFix/>
          </a:blip>
          <a:stretch>
            <a:fillRect/>
          </a:stretch>
        </p:blipFill>
        <p:spPr>
          <a:xfrm>
            <a:off x="381544" y="9348271"/>
            <a:ext cx="431174" cy="431174"/>
          </a:xfrm>
          <a:prstGeom prst="rect">
            <a:avLst/>
          </a:prstGeom>
          <a:noFill/>
          <a:ln>
            <a:noFill/>
          </a:ln>
        </p:spPr>
      </p:pic>
      <p:sp>
        <p:nvSpPr>
          <p:cNvPr id="216" name="Google Shape;216;p24"/>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17" name="Google Shape;217;p24"/>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218" name="Google Shape;218;p24"/>
          <p:cNvSpPr txBox="1"/>
          <p:nvPr/>
        </p:nvSpPr>
        <p:spPr>
          <a:xfrm>
            <a:off x="495300" y="3162300"/>
            <a:ext cx="6984600" cy="371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sz="1200">
              <a:solidFill>
                <a:schemeClr val="dk2"/>
              </a:solidFill>
              <a:latin typeface="Inter"/>
              <a:ea typeface="Inter"/>
              <a:cs typeface="Inter"/>
              <a:sym typeface="Inter"/>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22" name="Shape 222"/>
        <p:cNvGrpSpPr/>
        <p:nvPr/>
      </p:nvGrpSpPr>
      <p:grpSpPr>
        <a:xfrm>
          <a:off x="0" y="0"/>
          <a:ext cx="0" cy="0"/>
          <a:chOff x="0" y="0"/>
          <a:chExt cx="0" cy="0"/>
        </a:xfrm>
      </p:grpSpPr>
      <p:sp>
        <p:nvSpPr>
          <p:cNvPr id="223" name="Google Shape;223;p25"/>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UN Research Portfolio Instructions: Migration</a:t>
            </a:r>
            <a:endParaRPr sz="1900">
              <a:solidFill>
                <a:schemeClr val="dk1"/>
              </a:solidFill>
              <a:latin typeface="Halant"/>
              <a:ea typeface="Halant"/>
              <a:cs typeface="Halant"/>
              <a:sym typeface="Halant"/>
            </a:endParaRPr>
          </a:p>
        </p:txBody>
      </p:sp>
      <p:pic>
        <p:nvPicPr>
          <p:cNvPr id="224" name="Google Shape;224;p25"/>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25" name="Google Shape;225;p2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26" name="Google Shape;226;p2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227" name="Google Shape;227;p25"/>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228" name="Google Shape;228;p25"/>
          <p:cNvSpPr txBox="1"/>
          <p:nvPr/>
        </p:nvSpPr>
        <p:spPr>
          <a:xfrm>
            <a:off x="594300" y="807688"/>
            <a:ext cx="6583800" cy="56799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b="1" lang="en" sz="1200">
                <a:solidFill>
                  <a:schemeClr val="dk1"/>
                </a:solidFill>
                <a:latin typeface="Halant"/>
                <a:ea typeface="Halant"/>
                <a:cs typeface="Halant"/>
                <a:sym typeface="Halant"/>
              </a:rPr>
              <a:t>Instructions: </a:t>
            </a:r>
            <a:r>
              <a:rPr lang="en" sz="1200">
                <a:solidFill>
                  <a:schemeClr val="dk1"/>
                </a:solidFill>
                <a:latin typeface="Halant"/>
                <a:ea typeface="Halant"/>
                <a:cs typeface="Halant"/>
                <a:sym typeface="Halant"/>
              </a:rPr>
              <a:t>FIll out the Migration page of your UN Country Research Report.</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t/>
            </a:r>
            <a:endParaRPr sz="1200">
              <a:solidFill>
                <a:schemeClr val="dk1"/>
              </a:solidFill>
              <a:latin typeface="Halant"/>
              <a:ea typeface="Halant"/>
              <a:cs typeface="Halant"/>
              <a:sym typeface="Halant"/>
            </a:endParaRPr>
          </a:p>
          <a:p>
            <a:pPr indent="-304800" lvl="0" marL="457200" rtl="0" algn="l">
              <a:lnSpc>
                <a:spcPct val="115000"/>
              </a:lnSpc>
              <a:spcBef>
                <a:spcPts val="0"/>
              </a:spcBef>
              <a:spcAft>
                <a:spcPts val="0"/>
              </a:spcAft>
              <a:buClr>
                <a:schemeClr val="dk1"/>
              </a:buClr>
              <a:buSzPts val="1200"/>
              <a:buFont typeface="Halant"/>
              <a:buAutoNum type="arabicPeriod"/>
            </a:pPr>
            <a:r>
              <a:rPr lang="en" sz="1200">
                <a:solidFill>
                  <a:schemeClr val="dk1"/>
                </a:solidFill>
                <a:latin typeface="Halant"/>
                <a:ea typeface="Halant"/>
                <a:cs typeface="Halant"/>
                <a:sym typeface="Halant"/>
              </a:rPr>
              <a:t>Country Stats</a:t>
            </a:r>
            <a:endParaRPr sz="1200">
              <a:solidFill>
                <a:schemeClr val="dk1"/>
              </a:solidFill>
              <a:latin typeface="Halant"/>
              <a:ea typeface="Halant"/>
              <a:cs typeface="Halant"/>
              <a:sym typeface="Halant"/>
            </a:endParaRPr>
          </a:p>
          <a:p>
            <a:pPr indent="-304800" lvl="1" marL="914400" rtl="0" algn="l">
              <a:lnSpc>
                <a:spcPct val="115000"/>
              </a:lnSpc>
              <a:spcBef>
                <a:spcPts val="0"/>
              </a:spcBef>
              <a:spcAft>
                <a:spcPts val="0"/>
              </a:spcAft>
              <a:buClr>
                <a:schemeClr val="dk1"/>
              </a:buClr>
              <a:buSzPts val="1200"/>
              <a:buFont typeface="Halant"/>
              <a:buAutoNum type="alphaLcPeriod"/>
            </a:pPr>
            <a:r>
              <a:rPr lang="en" sz="1200">
                <a:solidFill>
                  <a:schemeClr val="dk1"/>
                </a:solidFill>
                <a:latin typeface="Halant"/>
                <a:ea typeface="Halant"/>
                <a:cs typeface="Halant"/>
                <a:sym typeface="Halant"/>
              </a:rPr>
              <a:t>For your assigned country in your region, use the </a:t>
            </a:r>
            <a:r>
              <a:rPr lang="en" sz="1200" u="sng">
                <a:solidFill>
                  <a:schemeClr val="hlink"/>
                </a:solidFill>
                <a:latin typeface="Halant"/>
                <a:ea typeface="Halant"/>
                <a:cs typeface="Halant"/>
                <a:sym typeface="Halant"/>
                <a:hlinkClick r:id="rId5"/>
              </a:rPr>
              <a:t>Migration Data Portal</a:t>
            </a:r>
            <a:r>
              <a:rPr lang="en" sz="1200">
                <a:solidFill>
                  <a:schemeClr val="dk1"/>
                </a:solidFill>
                <a:latin typeface="Halant"/>
                <a:ea typeface="Halant"/>
                <a:cs typeface="Halant"/>
                <a:sym typeface="Halant"/>
              </a:rPr>
              <a:t> website to research the following statistics about your country. To do so, change the Geographic Scope to your assigned country. You may also need to change the year to find the most recent recorded data. Then scroll down to the Key Migration Statistics. Record the information on your migration page:</a:t>
            </a:r>
            <a:endParaRPr sz="1200">
              <a:solidFill>
                <a:schemeClr val="dk1"/>
              </a:solidFill>
              <a:latin typeface="Halant"/>
              <a:ea typeface="Halant"/>
              <a:cs typeface="Halant"/>
              <a:sym typeface="Halant"/>
            </a:endParaRPr>
          </a:p>
          <a:p>
            <a:pPr indent="-304800" lvl="2" marL="1371600" rtl="0" algn="l">
              <a:lnSpc>
                <a:spcPct val="115000"/>
              </a:lnSpc>
              <a:spcBef>
                <a:spcPts val="0"/>
              </a:spcBef>
              <a:spcAft>
                <a:spcPts val="0"/>
              </a:spcAft>
              <a:buClr>
                <a:schemeClr val="dk1"/>
              </a:buClr>
              <a:buSzPts val="1200"/>
              <a:buFont typeface="Halant"/>
              <a:buAutoNum type="romanLcPeriod"/>
            </a:pPr>
            <a:r>
              <a:rPr lang="en" sz="1200">
                <a:solidFill>
                  <a:schemeClr val="dk1"/>
                </a:solidFill>
                <a:latin typeface="Halant"/>
                <a:ea typeface="Halant"/>
                <a:cs typeface="Halant"/>
                <a:sym typeface="Halant"/>
              </a:rPr>
              <a:t>Total Number of International Migrants at Mid-Year</a:t>
            </a:r>
            <a:endParaRPr sz="1200">
              <a:solidFill>
                <a:schemeClr val="dk1"/>
              </a:solidFill>
              <a:latin typeface="Halant"/>
              <a:ea typeface="Halant"/>
              <a:cs typeface="Halant"/>
              <a:sym typeface="Halant"/>
            </a:endParaRPr>
          </a:p>
          <a:p>
            <a:pPr indent="-304800" lvl="2" marL="1371600" rtl="0" algn="l">
              <a:lnSpc>
                <a:spcPct val="115000"/>
              </a:lnSpc>
              <a:spcBef>
                <a:spcPts val="0"/>
              </a:spcBef>
              <a:spcAft>
                <a:spcPts val="0"/>
              </a:spcAft>
              <a:buClr>
                <a:schemeClr val="dk1"/>
              </a:buClr>
              <a:buSzPts val="1200"/>
              <a:buFont typeface="Halant"/>
              <a:buAutoNum type="romanLcPeriod"/>
            </a:pPr>
            <a:r>
              <a:rPr lang="en" sz="1200">
                <a:solidFill>
                  <a:schemeClr val="dk1"/>
                </a:solidFill>
                <a:latin typeface="Halant"/>
                <a:ea typeface="Halant"/>
                <a:cs typeface="Halant"/>
                <a:sym typeface="Halant"/>
              </a:rPr>
              <a:t>Total Number of International Emigrants at Mid-Year</a:t>
            </a:r>
            <a:endParaRPr sz="1200">
              <a:solidFill>
                <a:schemeClr val="dk1"/>
              </a:solidFill>
              <a:latin typeface="Halant"/>
              <a:ea typeface="Halant"/>
              <a:cs typeface="Halant"/>
              <a:sym typeface="Halant"/>
            </a:endParaRPr>
          </a:p>
          <a:p>
            <a:pPr indent="-304800" lvl="2" marL="1371600" rtl="0" algn="l">
              <a:lnSpc>
                <a:spcPct val="115000"/>
              </a:lnSpc>
              <a:spcBef>
                <a:spcPts val="0"/>
              </a:spcBef>
              <a:spcAft>
                <a:spcPts val="0"/>
              </a:spcAft>
              <a:buClr>
                <a:schemeClr val="dk1"/>
              </a:buClr>
              <a:buSzPts val="1200"/>
              <a:buFont typeface="Halant"/>
              <a:buAutoNum type="romanLcPeriod"/>
            </a:pPr>
            <a:r>
              <a:rPr lang="en" sz="1200">
                <a:solidFill>
                  <a:schemeClr val="dk1"/>
                </a:solidFill>
                <a:latin typeface="Halant"/>
                <a:ea typeface="Halant"/>
                <a:cs typeface="Halant"/>
                <a:sym typeface="Halant"/>
              </a:rPr>
              <a:t>Estimated Net Migration</a:t>
            </a:r>
            <a:endParaRPr sz="1200">
              <a:solidFill>
                <a:schemeClr val="dk1"/>
              </a:solidFill>
              <a:latin typeface="Halant"/>
              <a:ea typeface="Halant"/>
              <a:cs typeface="Halant"/>
              <a:sym typeface="Halant"/>
            </a:endParaRPr>
          </a:p>
          <a:p>
            <a:pPr indent="-304800" lvl="2" marL="1371600" rtl="0" algn="l">
              <a:lnSpc>
                <a:spcPct val="115000"/>
              </a:lnSpc>
              <a:spcBef>
                <a:spcPts val="0"/>
              </a:spcBef>
              <a:spcAft>
                <a:spcPts val="0"/>
              </a:spcAft>
              <a:buClr>
                <a:schemeClr val="dk1"/>
              </a:buClr>
              <a:buSzPts val="1200"/>
              <a:buFont typeface="Halant"/>
              <a:buAutoNum type="romanLcPeriod"/>
            </a:pPr>
            <a:r>
              <a:rPr lang="en" sz="1200">
                <a:solidFill>
                  <a:schemeClr val="dk1"/>
                </a:solidFill>
                <a:latin typeface="Halant"/>
                <a:ea typeface="Halant"/>
                <a:cs typeface="Halant"/>
                <a:sym typeface="Halant"/>
              </a:rPr>
              <a:t>Total Number of Refugees in Host Country/ Region</a:t>
            </a:r>
            <a:endParaRPr sz="1200">
              <a:solidFill>
                <a:schemeClr val="dk1"/>
              </a:solidFill>
              <a:latin typeface="Halant"/>
              <a:ea typeface="Halant"/>
              <a:cs typeface="Halant"/>
              <a:sym typeface="Halant"/>
            </a:endParaRPr>
          </a:p>
          <a:p>
            <a:pPr indent="-304800" lvl="2" marL="1371600" rtl="0" algn="l">
              <a:lnSpc>
                <a:spcPct val="115000"/>
              </a:lnSpc>
              <a:spcBef>
                <a:spcPts val="0"/>
              </a:spcBef>
              <a:spcAft>
                <a:spcPts val="0"/>
              </a:spcAft>
              <a:buClr>
                <a:schemeClr val="dk1"/>
              </a:buClr>
              <a:buSzPts val="1200"/>
              <a:buFont typeface="Halant"/>
              <a:buAutoNum type="romanLcPeriod"/>
            </a:pPr>
            <a:r>
              <a:rPr lang="en" sz="1200">
                <a:solidFill>
                  <a:schemeClr val="dk1"/>
                </a:solidFill>
                <a:latin typeface="Halant"/>
                <a:ea typeface="Halant"/>
                <a:cs typeface="Halant"/>
                <a:sym typeface="Halant"/>
              </a:rPr>
              <a:t>Total Number of Refugees from Country/ Region</a:t>
            </a:r>
            <a:endParaRPr sz="1200">
              <a:solidFill>
                <a:schemeClr val="dk1"/>
              </a:solidFill>
              <a:latin typeface="Halant"/>
              <a:ea typeface="Halant"/>
              <a:cs typeface="Halant"/>
              <a:sym typeface="Halant"/>
            </a:endParaRPr>
          </a:p>
          <a:p>
            <a:pPr indent="-304800" lvl="2" marL="1371600" rtl="0" algn="l">
              <a:lnSpc>
                <a:spcPct val="115000"/>
              </a:lnSpc>
              <a:spcBef>
                <a:spcPts val="0"/>
              </a:spcBef>
              <a:spcAft>
                <a:spcPts val="0"/>
              </a:spcAft>
              <a:buClr>
                <a:schemeClr val="dk1"/>
              </a:buClr>
              <a:buSzPts val="1200"/>
              <a:buFont typeface="Halant"/>
              <a:buAutoNum type="romanLcPeriod"/>
            </a:pPr>
            <a:r>
              <a:rPr lang="en" sz="1200">
                <a:solidFill>
                  <a:schemeClr val="dk1"/>
                </a:solidFill>
                <a:latin typeface="Halant"/>
                <a:ea typeface="Halant"/>
                <a:cs typeface="Halant"/>
                <a:sym typeface="Halant"/>
              </a:rPr>
              <a:t>Remittance Inflows</a:t>
            </a:r>
            <a:endParaRPr sz="1200">
              <a:solidFill>
                <a:schemeClr val="dk1"/>
              </a:solidFill>
              <a:latin typeface="Halant"/>
              <a:ea typeface="Halant"/>
              <a:cs typeface="Halant"/>
              <a:sym typeface="Halant"/>
            </a:endParaRPr>
          </a:p>
          <a:p>
            <a:pPr indent="0" lvl="0" marL="1371600" rtl="0" algn="l">
              <a:lnSpc>
                <a:spcPct val="115000"/>
              </a:lnSpc>
              <a:spcBef>
                <a:spcPts val="0"/>
              </a:spcBef>
              <a:spcAft>
                <a:spcPts val="0"/>
              </a:spcAft>
              <a:buNone/>
            </a:pPr>
            <a:r>
              <a:t/>
            </a:r>
            <a:endParaRPr sz="1200">
              <a:solidFill>
                <a:schemeClr val="dk1"/>
              </a:solidFill>
              <a:latin typeface="Halant"/>
              <a:ea typeface="Halant"/>
              <a:cs typeface="Halant"/>
              <a:sym typeface="Halant"/>
            </a:endParaRPr>
          </a:p>
          <a:p>
            <a:pPr indent="-304800" lvl="0" marL="457200" rtl="0" algn="l">
              <a:lnSpc>
                <a:spcPct val="115000"/>
              </a:lnSpc>
              <a:spcBef>
                <a:spcPts val="0"/>
              </a:spcBef>
              <a:spcAft>
                <a:spcPts val="0"/>
              </a:spcAft>
              <a:buClr>
                <a:schemeClr val="dk1"/>
              </a:buClr>
              <a:buSzPts val="1200"/>
              <a:buFont typeface="Halant"/>
              <a:buAutoNum type="arabicPeriod"/>
            </a:pPr>
            <a:r>
              <a:rPr lang="en" sz="1200">
                <a:solidFill>
                  <a:schemeClr val="dk1"/>
                </a:solidFill>
                <a:latin typeface="Halant"/>
                <a:ea typeface="Halant"/>
                <a:cs typeface="Halant"/>
                <a:sym typeface="Halant"/>
              </a:rPr>
              <a:t>Regional Migration Trends</a:t>
            </a:r>
            <a:endParaRPr sz="1200">
              <a:solidFill>
                <a:schemeClr val="dk1"/>
              </a:solidFill>
              <a:latin typeface="Halant"/>
              <a:ea typeface="Halant"/>
              <a:cs typeface="Halant"/>
              <a:sym typeface="Halant"/>
            </a:endParaRPr>
          </a:p>
          <a:p>
            <a:pPr indent="-304800" lvl="1" marL="914400" rtl="0" algn="l">
              <a:lnSpc>
                <a:spcPct val="115000"/>
              </a:lnSpc>
              <a:spcBef>
                <a:spcPts val="0"/>
              </a:spcBef>
              <a:spcAft>
                <a:spcPts val="0"/>
              </a:spcAft>
              <a:buClr>
                <a:schemeClr val="dk1"/>
              </a:buClr>
              <a:buSzPts val="1200"/>
              <a:buFont typeface="Halant"/>
              <a:buAutoNum type="alphaLcPeriod"/>
            </a:pPr>
            <a:r>
              <a:rPr lang="en" sz="1200">
                <a:solidFill>
                  <a:schemeClr val="dk1"/>
                </a:solidFill>
                <a:latin typeface="Halant"/>
                <a:ea typeface="Halant"/>
                <a:cs typeface="Halant"/>
                <a:sym typeface="Halant"/>
              </a:rPr>
              <a:t>Research and identify three key migration trends for your UN region. Try to find trends that are occurring in multiple countries. These can be internal migrations, immigration, emigration, forced migration, etc.</a:t>
            </a:r>
            <a:endParaRPr sz="1200">
              <a:solidFill>
                <a:schemeClr val="dk1"/>
              </a:solidFill>
              <a:latin typeface="Halant"/>
              <a:ea typeface="Halant"/>
              <a:cs typeface="Halant"/>
              <a:sym typeface="Halant"/>
            </a:endParaRPr>
          </a:p>
          <a:p>
            <a:pPr indent="0" lvl="0" marL="914400" rtl="0" algn="l">
              <a:lnSpc>
                <a:spcPct val="115000"/>
              </a:lnSpc>
              <a:spcBef>
                <a:spcPts val="0"/>
              </a:spcBef>
              <a:spcAft>
                <a:spcPts val="0"/>
              </a:spcAft>
              <a:buNone/>
            </a:pPr>
            <a:r>
              <a:t/>
            </a:r>
            <a:endParaRPr sz="1200">
              <a:solidFill>
                <a:schemeClr val="dk1"/>
              </a:solidFill>
              <a:latin typeface="Halant"/>
              <a:ea typeface="Halant"/>
              <a:cs typeface="Halant"/>
              <a:sym typeface="Halant"/>
            </a:endParaRPr>
          </a:p>
          <a:p>
            <a:pPr indent="-304800" lvl="0" marL="457200" rtl="0" algn="l">
              <a:lnSpc>
                <a:spcPct val="115000"/>
              </a:lnSpc>
              <a:spcBef>
                <a:spcPts val="0"/>
              </a:spcBef>
              <a:spcAft>
                <a:spcPts val="0"/>
              </a:spcAft>
              <a:buClr>
                <a:schemeClr val="dk1"/>
              </a:buClr>
              <a:buSzPts val="1200"/>
              <a:buFont typeface="Halant"/>
              <a:buAutoNum type="arabicPeriod"/>
            </a:pPr>
            <a:r>
              <a:rPr lang="en" sz="1200">
                <a:solidFill>
                  <a:schemeClr val="dk1"/>
                </a:solidFill>
                <a:latin typeface="Halant"/>
                <a:ea typeface="Halant"/>
                <a:cs typeface="Halant"/>
                <a:sym typeface="Halant"/>
              </a:rPr>
              <a:t>Case Study</a:t>
            </a:r>
            <a:endParaRPr sz="1200">
              <a:solidFill>
                <a:schemeClr val="dk1"/>
              </a:solidFill>
              <a:latin typeface="Halant"/>
              <a:ea typeface="Halant"/>
              <a:cs typeface="Halant"/>
              <a:sym typeface="Halant"/>
            </a:endParaRPr>
          </a:p>
          <a:p>
            <a:pPr indent="-304800" lvl="1" marL="914400" rtl="0" algn="l">
              <a:lnSpc>
                <a:spcPct val="115000"/>
              </a:lnSpc>
              <a:spcBef>
                <a:spcPts val="0"/>
              </a:spcBef>
              <a:spcAft>
                <a:spcPts val="0"/>
              </a:spcAft>
              <a:buClr>
                <a:schemeClr val="dk1"/>
              </a:buClr>
              <a:buSzPts val="1200"/>
              <a:buFont typeface="Halant"/>
              <a:buAutoNum type="alphaLcPeriod"/>
            </a:pPr>
            <a:r>
              <a:rPr lang="en" sz="1200">
                <a:solidFill>
                  <a:schemeClr val="dk1"/>
                </a:solidFill>
                <a:latin typeface="Halant"/>
                <a:ea typeface="Halant"/>
                <a:cs typeface="Halant"/>
                <a:sym typeface="Halant"/>
              </a:rPr>
              <a:t>Using the resources provided, read about a particular case study related to your country/ region. </a:t>
            </a:r>
            <a:endParaRPr sz="1200">
              <a:solidFill>
                <a:schemeClr val="dk1"/>
              </a:solidFill>
              <a:latin typeface="Halant"/>
              <a:ea typeface="Halant"/>
              <a:cs typeface="Halant"/>
              <a:sym typeface="Halant"/>
            </a:endParaRPr>
          </a:p>
          <a:p>
            <a:pPr indent="-304800" lvl="2" marL="1371600" rtl="0" algn="l">
              <a:lnSpc>
                <a:spcPct val="115000"/>
              </a:lnSpc>
              <a:spcBef>
                <a:spcPts val="0"/>
              </a:spcBef>
              <a:spcAft>
                <a:spcPts val="0"/>
              </a:spcAft>
              <a:buClr>
                <a:schemeClr val="dk1"/>
              </a:buClr>
              <a:buSzPts val="1200"/>
              <a:buFont typeface="Halant"/>
              <a:buAutoNum type="romanLcPeriod"/>
            </a:pPr>
            <a:r>
              <a:rPr lang="en" sz="1200">
                <a:solidFill>
                  <a:schemeClr val="dk1"/>
                </a:solidFill>
                <a:latin typeface="Halant"/>
                <a:ea typeface="Halant"/>
                <a:cs typeface="Halant"/>
                <a:sym typeface="Halant"/>
              </a:rPr>
              <a:t>Overview: Provide a brief description of what occurred/ is occurring in your assigned country/region.</a:t>
            </a:r>
            <a:endParaRPr sz="1200">
              <a:solidFill>
                <a:schemeClr val="dk1"/>
              </a:solidFill>
              <a:latin typeface="Halant"/>
              <a:ea typeface="Halant"/>
              <a:cs typeface="Halant"/>
              <a:sym typeface="Halant"/>
            </a:endParaRPr>
          </a:p>
          <a:p>
            <a:pPr indent="-304800" lvl="2" marL="1371600" rtl="0" algn="l">
              <a:lnSpc>
                <a:spcPct val="115000"/>
              </a:lnSpc>
              <a:spcBef>
                <a:spcPts val="0"/>
              </a:spcBef>
              <a:spcAft>
                <a:spcPts val="0"/>
              </a:spcAft>
              <a:buClr>
                <a:schemeClr val="dk1"/>
              </a:buClr>
              <a:buSzPts val="1200"/>
              <a:buFont typeface="Halant"/>
              <a:buAutoNum type="romanLcPeriod"/>
            </a:pPr>
            <a:r>
              <a:rPr lang="en" sz="1200">
                <a:solidFill>
                  <a:schemeClr val="dk1"/>
                </a:solidFill>
                <a:latin typeface="Halant"/>
                <a:ea typeface="Halant"/>
                <a:cs typeface="Halant"/>
                <a:sym typeface="Halant"/>
              </a:rPr>
              <a:t>Proposed Solution: Come up with a solution or way to help mitigate the issue.</a:t>
            </a:r>
            <a:endParaRPr sz="1200">
              <a:solidFill>
                <a:schemeClr val="dk1"/>
              </a:solidFill>
              <a:latin typeface="Halant"/>
              <a:ea typeface="Halant"/>
              <a:cs typeface="Halant"/>
              <a:sym typeface="Halant"/>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232" name="Shape 232"/>
        <p:cNvGrpSpPr/>
        <p:nvPr/>
      </p:nvGrpSpPr>
      <p:grpSpPr>
        <a:xfrm>
          <a:off x="0" y="0"/>
          <a:ext cx="0" cy="0"/>
          <a:chOff x="0" y="0"/>
          <a:chExt cx="0" cy="0"/>
        </a:xfrm>
      </p:grpSpPr>
      <p:grpSp>
        <p:nvGrpSpPr>
          <p:cNvPr id="233" name="Google Shape;233;p26"/>
          <p:cNvGrpSpPr/>
          <p:nvPr/>
        </p:nvGrpSpPr>
        <p:grpSpPr>
          <a:xfrm>
            <a:off x="3144847" y="1680309"/>
            <a:ext cx="648469" cy="534969"/>
            <a:chOff x="227819" y="1379516"/>
            <a:chExt cx="816300" cy="655198"/>
          </a:xfrm>
        </p:grpSpPr>
        <p:grpSp>
          <p:nvGrpSpPr>
            <p:cNvPr id="234" name="Google Shape;234;p26"/>
            <p:cNvGrpSpPr/>
            <p:nvPr/>
          </p:nvGrpSpPr>
          <p:grpSpPr>
            <a:xfrm>
              <a:off x="277646" y="1379516"/>
              <a:ext cx="716646" cy="655198"/>
              <a:chOff x="0" y="-56030"/>
              <a:chExt cx="812800" cy="812800"/>
            </a:xfrm>
          </p:grpSpPr>
          <p:sp>
            <p:nvSpPr>
              <p:cNvPr id="235" name="Google Shape;235;p26"/>
              <p:cNvSpPr/>
              <p:nvPr/>
            </p:nvSpPr>
            <p:spPr>
              <a:xfrm>
                <a:off x="0" y="-5603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231F2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6" name="Google Shape;236;p26"/>
              <p:cNvSpPr txBox="1"/>
              <p:nvPr/>
            </p:nvSpPr>
            <p:spPr>
              <a:xfrm>
                <a:off x="76200" y="38100"/>
                <a:ext cx="660300" cy="6984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rgbClr val="000000"/>
                  </a:solidFill>
                  <a:latin typeface="Calibri"/>
                  <a:ea typeface="Calibri"/>
                  <a:cs typeface="Calibri"/>
                  <a:sym typeface="Calibri"/>
                </a:endParaRPr>
              </a:p>
            </p:txBody>
          </p:sp>
        </p:grpSp>
        <p:sp>
          <p:nvSpPr>
            <p:cNvPr id="237" name="Google Shape;237;p26"/>
            <p:cNvSpPr txBox="1"/>
            <p:nvPr/>
          </p:nvSpPr>
          <p:spPr>
            <a:xfrm>
              <a:off x="227819" y="1412065"/>
              <a:ext cx="816300" cy="6096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lang="en" sz="3234">
                  <a:solidFill>
                    <a:srgbClr val="FFFFFF"/>
                  </a:solidFill>
                  <a:latin typeface="Halant"/>
                  <a:ea typeface="Halant"/>
                  <a:cs typeface="Halant"/>
                  <a:sym typeface="Halant"/>
                </a:rPr>
                <a:t>1</a:t>
              </a:r>
              <a:endParaRPr sz="100">
                <a:solidFill>
                  <a:srgbClr val="FFFFFF"/>
                </a:solidFill>
              </a:endParaRPr>
            </a:p>
          </p:txBody>
        </p:sp>
      </p:grpSp>
      <p:grpSp>
        <p:nvGrpSpPr>
          <p:cNvPr id="238" name="Google Shape;238;p26"/>
          <p:cNvGrpSpPr/>
          <p:nvPr/>
        </p:nvGrpSpPr>
        <p:grpSpPr>
          <a:xfrm>
            <a:off x="3144847" y="2480409"/>
            <a:ext cx="648469" cy="534969"/>
            <a:chOff x="227819" y="1379516"/>
            <a:chExt cx="816300" cy="655198"/>
          </a:xfrm>
        </p:grpSpPr>
        <p:grpSp>
          <p:nvGrpSpPr>
            <p:cNvPr id="239" name="Google Shape;239;p26"/>
            <p:cNvGrpSpPr/>
            <p:nvPr/>
          </p:nvGrpSpPr>
          <p:grpSpPr>
            <a:xfrm>
              <a:off x="277646" y="1379516"/>
              <a:ext cx="716646" cy="655198"/>
              <a:chOff x="0" y="-56030"/>
              <a:chExt cx="812800" cy="812800"/>
            </a:xfrm>
          </p:grpSpPr>
          <p:sp>
            <p:nvSpPr>
              <p:cNvPr id="240" name="Google Shape;240;p26"/>
              <p:cNvSpPr/>
              <p:nvPr/>
            </p:nvSpPr>
            <p:spPr>
              <a:xfrm>
                <a:off x="0" y="-5603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231F2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1" name="Google Shape;241;p26"/>
              <p:cNvSpPr txBox="1"/>
              <p:nvPr/>
            </p:nvSpPr>
            <p:spPr>
              <a:xfrm>
                <a:off x="76200" y="38100"/>
                <a:ext cx="660300" cy="6984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rgbClr val="000000"/>
                  </a:solidFill>
                  <a:latin typeface="Calibri"/>
                  <a:ea typeface="Calibri"/>
                  <a:cs typeface="Calibri"/>
                  <a:sym typeface="Calibri"/>
                </a:endParaRPr>
              </a:p>
            </p:txBody>
          </p:sp>
        </p:grpSp>
        <p:sp>
          <p:nvSpPr>
            <p:cNvPr id="242" name="Google Shape;242;p26"/>
            <p:cNvSpPr txBox="1"/>
            <p:nvPr/>
          </p:nvSpPr>
          <p:spPr>
            <a:xfrm>
              <a:off x="227819" y="1412065"/>
              <a:ext cx="816300" cy="6096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lang="en" sz="3234">
                  <a:solidFill>
                    <a:srgbClr val="FFFFFF"/>
                  </a:solidFill>
                  <a:latin typeface="Halant"/>
                  <a:ea typeface="Halant"/>
                  <a:cs typeface="Halant"/>
                  <a:sym typeface="Halant"/>
                </a:rPr>
                <a:t>2</a:t>
              </a:r>
              <a:endParaRPr sz="100">
                <a:solidFill>
                  <a:srgbClr val="FFFFFF"/>
                </a:solidFill>
              </a:endParaRPr>
            </a:p>
          </p:txBody>
        </p:sp>
      </p:grpSp>
      <p:grpSp>
        <p:nvGrpSpPr>
          <p:cNvPr id="243" name="Google Shape;243;p26"/>
          <p:cNvGrpSpPr/>
          <p:nvPr/>
        </p:nvGrpSpPr>
        <p:grpSpPr>
          <a:xfrm>
            <a:off x="3144847" y="3280509"/>
            <a:ext cx="648469" cy="534969"/>
            <a:chOff x="227819" y="1379516"/>
            <a:chExt cx="816300" cy="655198"/>
          </a:xfrm>
        </p:grpSpPr>
        <p:grpSp>
          <p:nvGrpSpPr>
            <p:cNvPr id="244" name="Google Shape;244;p26"/>
            <p:cNvGrpSpPr/>
            <p:nvPr/>
          </p:nvGrpSpPr>
          <p:grpSpPr>
            <a:xfrm>
              <a:off x="277646" y="1379516"/>
              <a:ext cx="716646" cy="655198"/>
              <a:chOff x="0" y="-56030"/>
              <a:chExt cx="812800" cy="812800"/>
            </a:xfrm>
          </p:grpSpPr>
          <p:sp>
            <p:nvSpPr>
              <p:cNvPr id="245" name="Google Shape;245;p26"/>
              <p:cNvSpPr/>
              <p:nvPr/>
            </p:nvSpPr>
            <p:spPr>
              <a:xfrm>
                <a:off x="0" y="-5603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231F2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6" name="Google Shape;246;p26"/>
              <p:cNvSpPr txBox="1"/>
              <p:nvPr/>
            </p:nvSpPr>
            <p:spPr>
              <a:xfrm>
                <a:off x="76200" y="38100"/>
                <a:ext cx="660300" cy="6984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rgbClr val="000000"/>
                  </a:solidFill>
                  <a:latin typeface="Calibri"/>
                  <a:ea typeface="Calibri"/>
                  <a:cs typeface="Calibri"/>
                  <a:sym typeface="Calibri"/>
                </a:endParaRPr>
              </a:p>
            </p:txBody>
          </p:sp>
        </p:grpSp>
        <p:sp>
          <p:nvSpPr>
            <p:cNvPr id="247" name="Google Shape;247;p26"/>
            <p:cNvSpPr txBox="1"/>
            <p:nvPr/>
          </p:nvSpPr>
          <p:spPr>
            <a:xfrm>
              <a:off x="227819" y="1412065"/>
              <a:ext cx="816300" cy="6096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lang="en" sz="3234">
                  <a:solidFill>
                    <a:srgbClr val="FFFFFF"/>
                  </a:solidFill>
                  <a:latin typeface="Halant"/>
                  <a:ea typeface="Halant"/>
                  <a:cs typeface="Halant"/>
                  <a:sym typeface="Halant"/>
                </a:rPr>
                <a:t>3</a:t>
              </a:r>
              <a:endParaRPr sz="100">
                <a:solidFill>
                  <a:srgbClr val="FFFFFF"/>
                </a:solidFill>
              </a:endParaRPr>
            </a:p>
          </p:txBody>
        </p:sp>
      </p:grpSp>
      <p:sp>
        <p:nvSpPr>
          <p:cNvPr id="248" name="Google Shape;248;p26"/>
          <p:cNvSpPr txBox="1"/>
          <p:nvPr/>
        </p:nvSpPr>
        <p:spPr>
          <a:xfrm>
            <a:off x="3886200" y="1680340"/>
            <a:ext cx="3525600" cy="5349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t/>
            </a:r>
            <a:endParaRPr sz="1200">
              <a:solidFill>
                <a:schemeClr val="dk2"/>
              </a:solidFill>
              <a:latin typeface="Inter"/>
              <a:ea typeface="Inter"/>
              <a:cs typeface="Inter"/>
              <a:sym typeface="Inter"/>
            </a:endParaRPr>
          </a:p>
        </p:txBody>
      </p:sp>
      <p:sp>
        <p:nvSpPr>
          <p:cNvPr id="249" name="Google Shape;249;p26"/>
          <p:cNvSpPr txBox="1"/>
          <p:nvPr/>
        </p:nvSpPr>
        <p:spPr>
          <a:xfrm>
            <a:off x="3886200" y="2480427"/>
            <a:ext cx="3525600" cy="5349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t/>
            </a:r>
            <a:endParaRPr sz="1200">
              <a:solidFill>
                <a:schemeClr val="dk2"/>
              </a:solidFill>
              <a:latin typeface="Inter"/>
              <a:ea typeface="Inter"/>
              <a:cs typeface="Inter"/>
              <a:sym typeface="Inter"/>
            </a:endParaRPr>
          </a:p>
        </p:txBody>
      </p:sp>
      <p:sp>
        <p:nvSpPr>
          <p:cNvPr id="250" name="Google Shape;250;p26"/>
          <p:cNvSpPr txBox="1"/>
          <p:nvPr/>
        </p:nvSpPr>
        <p:spPr>
          <a:xfrm>
            <a:off x="3886200" y="3324590"/>
            <a:ext cx="3525600" cy="5349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t/>
            </a:r>
            <a:endParaRPr sz="1200">
              <a:solidFill>
                <a:schemeClr val="dk2"/>
              </a:solidFill>
              <a:latin typeface="Inter"/>
              <a:ea typeface="Inter"/>
              <a:cs typeface="Inter"/>
              <a:sym typeface="Inter"/>
            </a:endParaRPr>
          </a:p>
        </p:txBody>
      </p:sp>
      <p:sp>
        <p:nvSpPr>
          <p:cNvPr id="251" name="Google Shape;251;p26"/>
          <p:cNvSpPr txBox="1"/>
          <p:nvPr/>
        </p:nvSpPr>
        <p:spPr>
          <a:xfrm>
            <a:off x="685000" y="1525150"/>
            <a:ext cx="1993800" cy="30885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 sz="1000">
                <a:solidFill>
                  <a:schemeClr val="dk2"/>
                </a:solidFill>
                <a:latin typeface="Inter"/>
                <a:ea typeface="Inter"/>
                <a:cs typeface="Inter"/>
                <a:sym typeface="Inter"/>
              </a:rPr>
              <a:t>Number of International Immigrants:</a:t>
            </a:r>
            <a:endParaRPr sz="1000">
              <a:solidFill>
                <a:schemeClr val="dk2"/>
              </a:solidFill>
              <a:latin typeface="Inter"/>
              <a:ea typeface="Inter"/>
              <a:cs typeface="Inter"/>
              <a:sym typeface="Inter"/>
            </a:endParaRPr>
          </a:p>
          <a:p>
            <a:pPr indent="0" lvl="0" marL="0" rtl="0" algn="l">
              <a:lnSpc>
                <a:spcPct val="115000"/>
              </a:lnSpc>
              <a:spcBef>
                <a:spcPts val="0"/>
              </a:spcBef>
              <a:spcAft>
                <a:spcPts val="0"/>
              </a:spcAft>
              <a:buNone/>
            </a:pPr>
            <a:r>
              <a:t/>
            </a:r>
            <a:endParaRPr sz="1000">
              <a:solidFill>
                <a:schemeClr val="dk2"/>
              </a:solidFill>
              <a:latin typeface="Inter"/>
              <a:ea typeface="Inter"/>
              <a:cs typeface="Inter"/>
              <a:sym typeface="Inter"/>
            </a:endParaRPr>
          </a:p>
          <a:p>
            <a:pPr indent="0" lvl="0" marL="0" rtl="0" algn="l">
              <a:lnSpc>
                <a:spcPct val="115000"/>
              </a:lnSpc>
              <a:spcBef>
                <a:spcPts val="0"/>
              </a:spcBef>
              <a:spcAft>
                <a:spcPts val="0"/>
              </a:spcAft>
              <a:buNone/>
            </a:pPr>
            <a:r>
              <a:rPr lang="en" sz="1000">
                <a:solidFill>
                  <a:schemeClr val="dk2"/>
                </a:solidFill>
                <a:latin typeface="Inter"/>
                <a:ea typeface="Inter"/>
                <a:cs typeface="Inter"/>
                <a:sym typeface="Inter"/>
              </a:rPr>
              <a:t>Number of International Emigrants:</a:t>
            </a:r>
            <a:endParaRPr sz="1000">
              <a:solidFill>
                <a:schemeClr val="dk2"/>
              </a:solidFill>
              <a:latin typeface="Inter"/>
              <a:ea typeface="Inter"/>
              <a:cs typeface="Inter"/>
              <a:sym typeface="Inter"/>
            </a:endParaRPr>
          </a:p>
          <a:p>
            <a:pPr indent="0" lvl="0" marL="0" rtl="0" algn="l">
              <a:lnSpc>
                <a:spcPct val="115000"/>
              </a:lnSpc>
              <a:spcBef>
                <a:spcPts val="0"/>
              </a:spcBef>
              <a:spcAft>
                <a:spcPts val="0"/>
              </a:spcAft>
              <a:buNone/>
            </a:pPr>
            <a:r>
              <a:t/>
            </a:r>
            <a:endParaRPr sz="1000">
              <a:solidFill>
                <a:schemeClr val="dk2"/>
              </a:solidFill>
              <a:latin typeface="Inter"/>
              <a:ea typeface="Inter"/>
              <a:cs typeface="Inter"/>
              <a:sym typeface="Inter"/>
            </a:endParaRPr>
          </a:p>
          <a:p>
            <a:pPr indent="0" lvl="0" marL="0" rtl="0" algn="l">
              <a:lnSpc>
                <a:spcPct val="115000"/>
              </a:lnSpc>
              <a:spcBef>
                <a:spcPts val="0"/>
              </a:spcBef>
              <a:spcAft>
                <a:spcPts val="0"/>
              </a:spcAft>
              <a:buNone/>
            </a:pPr>
            <a:r>
              <a:rPr lang="en" sz="1000">
                <a:solidFill>
                  <a:schemeClr val="dk2"/>
                </a:solidFill>
                <a:latin typeface="Inter"/>
                <a:ea typeface="Inter"/>
                <a:cs typeface="Inter"/>
                <a:sym typeface="Inter"/>
              </a:rPr>
              <a:t>Estimated Net Migration:</a:t>
            </a:r>
            <a:endParaRPr sz="1000">
              <a:solidFill>
                <a:schemeClr val="dk2"/>
              </a:solidFill>
              <a:latin typeface="Inter"/>
              <a:ea typeface="Inter"/>
              <a:cs typeface="Inter"/>
              <a:sym typeface="Inter"/>
            </a:endParaRPr>
          </a:p>
          <a:p>
            <a:pPr indent="0" lvl="0" marL="0" rtl="0" algn="l">
              <a:lnSpc>
                <a:spcPct val="115000"/>
              </a:lnSpc>
              <a:spcBef>
                <a:spcPts val="0"/>
              </a:spcBef>
              <a:spcAft>
                <a:spcPts val="0"/>
              </a:spcAft>
              <a:buNone/>
            </a:pPr>
            <a:r>
              <a:t/>
            </a:r>
            <a:endParaRPr sz="1000">
              <a:solidFill>
                <a:schemeClr val="dk2"/>
              </a:solidFill>
              <a:latin typeface="Inter"/>
              <a:ea typeface="Inter"/>
              <a:cs typeface="Inter"/>
              <a:sym typeface="Inter"/>
            </a:endParaRPr>
          </a:p>
          <a:p>
            <a:pPr indent="0" lvl="0" marL="0" rtl="0" algn="l">
              <a:lnSpc>
                <a:spcPct val="115000"/>
              </a:lnSpc>
              <a:spcBef>
                <a:spcPts val="0"/>
              </a:spcBef>
              <a:spcAft>
                <a:spcPts val="0"/>
              </a:spcAft>
              <a:buNone/>
            </a:pPr>
            <a:r>
              <a:t/>
            </a:r>
            <a:endParaRPr sz="1000">
              <a:solidFill>
                <a:schemeClr val="dk2"/>
              </a:solidFill>
              <a:latin typeface="Inter"/>
              <a:ea typeface="Inter"/>
              <a:cs typeface="Inter"/>
              <a:sym typeface="Inter"/>
            </a:endParaRPr>
          </a:p>
          <a:p>
            <a:pPr indent="0" lvl="0" marL="0" rtl="0" algn="l">
              <a:lnSpc>
                <a:spcPct val="115000"/>
              </a:lnSpc>
              <a:spcBef>
                <a:spcPts val="0"/>
              </a:spcBef>
              <a:spcAft>
                <a:spcPts val="0"/>
              </a:spcAft>
              <a:buNone/>
            </a:pPr>
            <a:r>
              <a:rPr lang="en" sz="1000">
                <a:solidFill>
                  <a:schemeClr val="dk2"/>
                </a:solidFill>
                <a:latin typeface="Inter"/>
                <a:ea typeface="Inter"/>
                <a:cs typeface="Inter"/>
                <a:sym typeface="Inter"/>
              </a:rPr>
              <a:t>Total Number of Refugees In Country:</a:t>
            </a:r>
            <a:endParaRPr sz="1000">
              <a:solidFill>
                <a:schemeClr val="dk2"/>
              </a:solidFill>
              <a:latin typeface="Inter"/>
              <a:ea typeface="Inter"/>
              <a:cs typeface="Inter"/>
              <a:sym typeface="Inter"/>
            </a:endParaRPr>
          </a:p>
          <a:p>
            <a:pPr indent="0" lvl="0" marL="0" rtl="0" algn="l">
              <a:lnSpc>
                <a:spcPct val="115000"/>
              </a:lnSpc>
              <a:spcBef>
                <a:spcPts val="0"/>
              </a:spcBef>
              <a:spcAft>
                <a:spcPts val="0"/>
              </a:spcAft>
              <a:buNone/>
            </a:pPr>
            <a:r>
              <a:t/>
            </a:r>
            <a:endParaRPr sz="1000">
              <a:solidFill>
                <a:schemeClr val="dk2"/>
              </a:solidFill>
              <a:latin typeface="Inter"/>
              <a:ea typeface="Inter"/>
              <a:cs typeface="Inter"/>
              <a:sym typeface="Inter"/>
            </a:endParaRPr>
          </a:p>
          <a:p>
            <a:pPr indent="0" lvl="0" marL="0" rtl="0" algn="l">
              <a:lnSpc>
                <a:spcPct val="115000"/>
              </a:lnSpc>
              <a:spcBef>
                <a:spcPts val="0"/>
              </a:spcBef>
              <a:spcAft>
                <a:spcPts val="0"/>
              </a:spcAft>
              <a:buNone/>
            </a:pPr>
            <a:r>
              <a:rPr lang="en" sz="1000">
                <a:solidFill>
                  <a:schemeClr val="dk2"/>
                </a:solidFill>
                <a:latin typeface="Inter"/>
                <a:ea typeface="Inter"/>
                <a:cs typeface="Inter"/>
                <a:sym typeface="Inter"/>
              </a:rPr>
              <a:t>Total Number of Refugees From Country:</a:t>
            </a:r>
            <a:endParaRPr sz="1000">
              <a:solidFill>
                <a:schemeClr val="dk2"/>
              </a:solidFill>
              <a:latin typeface="Inter"/>
              <a:ea typeface="Inter"/>
              <a:cs typeface="Inter"/>
              <a:sym typeface="Inter"/>
            </a:endParaRPr>
          </a:p>
          <a:p>
            <a:pPr indent="0" lvl="0" marL="0" rtl="0" algn="l">
              <a:lnSpc>
                <a:spcPct val="115000"/>
              </a:lnSpc>
              <a:spcBef>
                <a:spcPts val="0"/>
              </a:spcBef>
              <a:spcAft>
                <a:spcPts val="0"/>
              </a:spcAft>
              <a:buNone/>
            </a:pPr>
            <a:r>
              <a:t/>
            </a:r>
            <a:endParaRPr sz="1000">
              <a:solidFill>
                <a:schemeClr val="dk2"/>
              </a:solidFill>
              <a:latin typeface="Inter"/>
              <a:ea typeface="Inter"/>
              <a:cs typeface="Inter"/>
              <a:sym typeface="Inter"/>
            </a:endParaRPr>
          </a:p>
          <a:p>
            <a:pPr indent="0" lvl="0" marL="0" rtl="0" algn="l">
              <a:lnSpc>
                <a:spcPct val="115000"/>
              </a:lnSpc>
              <a:spcBef>
                <a:spcPts val="0"/>
              </a:spcBef>
              <a:spcAft>
                <a:spcPts val="0"/>
              </a:spcAft>
              <a:buNone/>
            </a:pPr>
            <a:r>
              <a:rPr lang="en" sz="1000">
                <a:solidFill>
                  <a:schemeClr val="dk2"/>
                </a:solidFill>
                <a:latin typeface="Inter"/>
                <a:ea typeface="Inter"/>
                <a:cs typeface="Inter"/>
                <a:sym typeface="Inter"/>
              </a:rPr>
              <a:t>Remittance Inflows:</a:t>
            </a:r>
            <a:endParaRPr sz="1000">
              <a:solidFill>
                <a:schemeClr val="dk2"/>
              </a:solidFill>
              <a:latin typeface="Inter"/>
              <a:ea typeface="Inter"/>
              <a:cs typeface="Inter"/>
              <a:sym typeface="Inter"/>
            </a:endParaRPr>
          </a:p>
        </p:txBody>
      </p:sp>
      <p:sp>
        <p:nvSpPr>
          <p:cNvPr id="252" name="Google Shape;252;p26"/>
          <p:cNvSpPr txBox="1"/>
          <p:nvPr/>
        </p:nvSpPr>
        <p:spPr>
          <a:xfrm>
            <a:off x="304800" y="4956950"/>
            <a:ext cx="7156500" cy="3088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2"/>
                </a:solidFill>
                <a:latin typeface="Inter"/>
                <a:ea typeface="Inter"/>
                <a:cs typeface="Inter"/>
                <a:sym typeface="Inter"/>
              </a:rPr>
              <a:t>SUMMARY:</a:t>
            </a:r>
            <a:endParaRPr b="1" sz="1200">
              <a:solidFill>
                <a:schemeClr val="dk2"/>
              </a:solidFill>
              <a:latin typeface="Inter"/>
              <a:ea typeface="Inter"/>
              <a:cs typeface="Inter"/>
              <a:sym typeface="Inter"/>
            </a:endParaRPr>
          </a:p>
          <a:p>
            <a:pPr indent="0" lvl="0" marL="0" rtl="0" algn="l">
              <a:spcBef>
                <a:spcPts val="0"/>
              </a:spcBef>
              <a:spcAft>
                <a:spcPts val="0"/>
              </a:spcAft>
              <a:buNone/>
            </a:pPr>
            <a:r>
              <a:t/>
            </a:r>
            <a:endParaRPr b="1" sz="1200">
              <a:solidFill>
                <a:schemeClr val="dk2"/>
              </a:solidFill>
              <a:latin typeface="Inter"/>
              <a:ea typeface="Inter"/>
              <a:cs typeface="Inter"/>
              <a:sym typeface="Inter"/>
            </a:endParaRPr>
          </a:p>
          <a:p>
            <a:pPr indent="0" lvl="0" marL="0" rtl="0" algn="l">
              <a:spcBef>
                <a:spcPts val="0"/>
              </a:spcBef>
              <a:spcAft>
                <a:spcPts val="0"/>
              </a:spcAft>
              <a:buNone/>
            </a:pPr>
            <a:r>
              <a:t/>
            </a:r>
            <a:endParaRPr b="1" sz="1200">
              <a:solidFill>
                <a:schemeClr val="dk2"/>
              </a:solidFill>
              <a:latin typeface="Inter"/>
              <a:ea typeface="Inter"/>
              <a:cs typeface="Inter"/>
              <a:sym typeface="Inter"/>
            </a:endParaRPr>
          </a:p>
          <a:p>
            <a:pPr indent="0" lvl="0" marL="0" rtl="0" algn="l">
              <a:spcBef>
                <a:spcPts val="0"/>
              </a:spcBef>
              <a:spcAft>
                <a:spcPts val="0"/>
              </a:spcAft>
              <a:buNone/>
            </a:pPr>
            <a:r>
              <a:t/>
            </a:r>
            <a:endParaRPr b="1" sz="1200">
              <a:solidFill>
                <a:schemeClr val="dk2"/>
              </a:solidFill>
              <a:latin typeface="Inter"/>
              <a:ea typeface="Inter"/>
              <a:cs typeface="Inter"/>
              <a:sym typeface="Inter"/>
            </a:endParaRPr>
          </a:p>
          <a:p>
            <a:pPr indent="0" lvl="0" marL="0" rtl="0" algn="l">
              <a:spcBef>
                <a:spcPts val="0"/>
              </a:spcBef>
              <a:spcAft>
                <a:spcPts val="0"/>
              </a:spcAft>
              <a:buNone/>
            </a:pPr>
            <a:r>
              <a:t/>
            </a:r>
            <a:endParaRPr b="1" sz="1200">
              <a:solidFill>
                <a:schemeClr val="dk2"/>
              </a:solidFill>
              <a:latin typeface="Inter"/>
              <a:ea typeface="Inter"/>
              <a:cs typeface="Inter"/>
              <a:sym typeface="Inter"/>
            </a:endParaRPr>
          </a:p>
          <a:p>
            <a:pPr indent="0" lvl="0" marL="0" rtl="0" algn="l">
              <a:spcBef>
                <a:spcPts val="0"/>
              </a:spcBef>
              <a:spcAft>
                <a:spcPts val="0"/>
              </a:spcAft>
              <a:buNone/>
            </a:pPr>
            <a:r>
              <a:t/>
            </a:r>
            <a:endParaRPr b="1" sz="1200">
              <a:solidFill>
                <a:schemeClr val="dk2"/>
              </a:solidFill>
              <a:latin typeface="Inter"/>
              <a:ea typeface="Inter"/>
              <a:cs typeface="Inter"/>
              <a:sym typeface="Inter"/>
            </a:endParaRPr>
          </a:p>
          <a:p>
            <a:pPr indent="0" lvl="0" marL="0" rtl="0" algn="l">
              <a:spcBef>
                <a:spcPts val="0"/>
              </a:spcBef>
              <a:spcAft>
                <a:spcPts val="0"/>
              </a:spcAft>
              <a:buNone/>
            </a:pPr>
            <a:r>
              <a:t/>
            </a:r>
            <a:endParaRPr b="1" sz="1200">
              <a:solidFill>
                <a:schemeClr val="dk2"/>
              </a:solidFill>
              <a:latin typeface="Inter"/>
              <a:ea typeface="Inter"/>
              <a:cs typeface="Inter"/>
              <a:sym typeface="Inter"/>
            </a:endParaRPr>
          </a:p>
          <a:p>
            <a:pPr indent="0" lvl="0" marL="0" rtl="0" algn="l">
              <a:spcBef>
                <a:spcPts val="0"/>
              </a:spcBef>
              <a:spcAft>
                <a:spcPts val="0"/>
              </a:spcAft>
              <a:buNone/>
            </a:pPr>
            <a:r>
              <a:t/>
            </a:r>
            <a:endParaRPr b="1" sz="1200">
              <a:solidFill>
                <a:schemeClr val="dk2"/>
              </a:solidFill>
              <a:latin typeface="Inter"/>
              <a:ea typeface="Inter"/>
              <a:cs typeface="Inter"/>
              <a:sym typeface="Inter"/>
            </a:endParaRPr>
          </a:p>
          <a:p>
            <a:pPr indent="0" lvl="0" marL="0" rtl="0" algn="l">
              <a:spcBef>
                <a:spcPts val="0"/>
              </a:spcBef>
              <a:spcAft>
                <a:spcPts val="0"/>
              </a:spcAft>
              <a:buNone/>
            </a:pPr>
            <a:r>
              <a:t/>
            </a:r>
            <a:endParaRPr b="1" sz="1200">
              <a:solidFill>
                <a:schemeClr val="dk2"/>
              </a:solidFill>
              <a:latin typeface="Inter"/>
              <a:ea typeface="Inter"/>
              <a:cs typeface="Inter"/>
              <a:sym typeface="Inter"/>
            </a:endParaRPr>
          </a:p>
          <a:p>
            <a:pPr indent="0" lvl="0" marL="0" rtl="0" algn="l">
              <a:spcBef>
                <a:spcPts val="0"/>
              </a:spcBef>
              <a:spcAft>
                <a:spcPts val="0"/>
              </a:spcAft>
              <a:buNone/>
            </a:pPr>
            <a:r>
              <a:t/>
            </a:r>
            <a:endParaRPr b="1" sz="1200">
              <a:solidFill>
                <a:schemeClr val="dk2"/>
              </a:solidFill>
              <a:latin typeface="Inter"/>
              <a:ea typeface="Inter"/>
              <a:cs typeface="Inter"/>
              <a:sym typeface="Inter"/>
            </a:endParaRPr>
          </a:p>
          <a:p>
            <a:pPr indent="0" lvl="0" marL="0" rtl="0" algn="l">
              <a:spcBef>
                <a:spcPts val="0"/>
              </a:spcBef>
              <a:spcAft>
                <a:spcPts val="0"/>
              </a:spcAft>
              <a:buNone/>
            </a:pPr>
            <a:r>
              <a:t/>
            </a:r>
            <a:endParaRPr b="1" sz="1200">
              <a:solidFill>
                <a:schemeClr val="dk2"/>
              </a:solidFill>
              <a:latin typeface="Inter"/>
              <a:ea typeface="Inter"/>
              <a:cs typeface="Inter"/>
              <a:sym typeface="Inter"/>
            </a:endParaRPr>
          </a:p>
          <a:p>
            <a:pPr indent="0" lvl="0" marL="0" rtl="0" algn="l">
              <a:spcBef>
                <a:spcPts val="0"/>
              </a:spcBef>
              <a:spcAft>
                <a:spcPts val="0"/>
              </a:spcAft>
              <a:buNone/>
            </a:pPr>
            <a:r>
              <a:rPr b="1" lang="en" sz="1200">
                <a:solidFill>
                  <a:schemeClr val="dk2"/>
                </a:solidFill>
                <a:latin typeface="Inter"/>
                <a:ea typeface="Inter"/>
                <a:cs typeface="Inter"/>
                <a:sym typeface="Inter"/>
              </a:rPr>
              <a:t>PROPOSED SOLUTION:</a:t>
            </a:r>
            <a:endParaRPr b="1" sz="1200">
              <a:solidFill>
                <a:schemeClr val="dk2"/>
              </a:solidFill>
              <a:latin typeface="Inter"/>
              <a:ea typeface="Inter"/>
              <a:cs typeface="Inter"/>
              <a:sym typeface="Inter"/>
            </a:endParaRPr>
          </a:p>
        </p:txBody>
      </p:sp>
      <p:sp>
        <p:nvSpPr>
          <p:cNvPr id="253" name="Google Shape;253;p26"/>
          <p:cNvSpPr txBox="1"/>
          <p:nvPr/>
        </p:nvSpPr>
        <p:spPr>
          <a:xfrm>
            <a:off x="393900" y="8320475"/>
            <a:ext cx="6984600" cy="815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u="sng">
                <a:solidFill>
                  <a:schemeClr val="dk2"/>
                </a:solidFill>
                <a:latin typeface="Inter"/>
                <a:ea typeface="Inter"/>
                <a:cs typeface="Inter"/>
                <a:sym typeface="Inter"/>
              </a:rPr>
              <a:t>ADDITIONAL NOTES</a:t>
            </a:r>
            <a:endParaRPr sz="1200" u="sng">
              <a:solidFill>
                <a:schemeClr val="dk2"/>
              </a:solidFill>
              <a:latin typeface="Inter"/>
              <a:ea typeface="Inter"/>
              <a:cs typeface="Inter"/>
              <a:sym typeface="Inter"/>
            </a:endParaRPr>
          </a:p>
        </p:txBody>
      </p:sp>
      <p:sp>
        <p:nvSpPr>
          <p:cNvPr id="254" name="Google Shape;254;p2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pic>
        <p:nvPicPr>
          <p:cNvPr id="255" name="Google Shape;255;p26"/>
          <p:cNvPicPr preferRelativeResize="0"/>
          <p:nvPr/>
        </p:nvPicPr>
        <p:blipFill>
          <a:blip r:embed="rId4">
            <a:alphaModFix/>
          </a:blip>
          <a:stretch>
            <a:fillRect/>
          </a:stretch>
        </p:blipFill>
        <p:spPr>
          <a:xfrm>
            <a:off x="381544" y="9348271"/>
            <a:ext cx="431174" cy="431174"/>
          </a:xfrm>
          <a:prstGeom prst="rect">
            <a:avLst/>
          </a:prstGeom>
          <a:noFill/>
          <a:ln>
            <a:noFill/>
          </a:ln>
        </p:spPr>
      </p:pic>
      <p:sp>
        <p:nvSpPr>
          <p:cNvPr id="256" name="Google Shape;256;p2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57" name="Google Shape;257;p2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63" name="Shape 63"/>
        <p:cNvGrpSpPr/>
        <p:nvPr/>
      </p:nvGrpSpPr>
      <p:grpSpPr>
        <a:xfrm>
          <a:off x="0" y="0"/>
          <a:ext cx="0" cy="0"/>
          <a:chOff x="0" y="0"/>
          <a:chExt cx="0" cy="0"/>
        </a:xfrm>
      </p:grpSpPr>
      <p:sp>
        <p:nvSpPr>
          <p:cNvPr id="64" name="Google Shape;64;p1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
        <p:nvSpPr>
          <p:cNvPr id="65" name="Google Shape;65;p14"/>
          <p:cNvSpPr txBox="1"/>
          <p:nvPr/>
        </p:nvSpPr>
        <p:spPr>
          <a:xfrm>
            <a:off x="892025" y="4190925"/>
            <a:ext cx="6013500" cy="7194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2"/>
                </a:solidFill>
                <a:latin typeface="Inter"/>
                <a:ea typeface="Inter"/>
                <a:cs typeface="Inter"/>
                <a:sym typeface="Inter"/>
              </a:rPr>
              <a:t>REGIONAL COMMITTEE: </a:t>
            </a:r>
            <a:endParaRPr b="1" sz="1200">
              <a:solidFill>
                <a:schemeClr val="dk2"/>
              </a:solidFill>
              <a:latin typeface="Inter"/>
              <a:ea typeface="Inter"/>
              <a:cs typeface="Inter"/>
              <a:sym typeface="Inter"/>
            </a:endParaRPr>
          </a:p>
          <a:p>
            <a:pPr indent="0" lvl="0" marL="0" rtl="0" algn="l">
              <a:spcBef>
                <a:spcPts val="0"/>
              </a:spcBef>
              <a:spcAft>
                <a:spcPts val="0"/>
              </a:spcAft>
              <a:buNone/>
            </a:pPr>
            <a:r>
              <a:t/>
            </a:r>
            <a:endParaRPr b="1" sz="1200">
              <a:solidFill>
                <a:schemeClr val="dk2"/>
              </a:solidFill>
              <a:latin typeface="Inter"/>
              <a:ea typeface="Inter"/>
              <a:cs typeface="Inter"/>
              <a:sym typeface="Inter"/>
            </a:endParaRPr>
          </a:p>
          <a:p>
            <a:pPr indent="0" lvl="0" marL="0" rtl="0" algn="l">
              <a:spcBef>
                <a:spcPts val="0"/>
              </a:spcBef>
              <a:spcAft>
                <a:spcPts val="0"/>
              </a:spcAft>
              <a:buNone/>
            </a:pPr>
            <a:r>
              <a:t/>
            </a:r>
            <a:endParaRPr b="1" sz="1200">
              <a:solidFill>
                <a:schemeClr val="dk2"/>
              </a:solidFill>
              <a:latin typeface="Inter"/>
              <a:ea typeface="Inter"/>
              <a:cs typeface="Inter"/>
              <a:sym typeface="Inter"/>
            </a:endParaRPr>
          </a:p>
          <a:p>
            <a:pPr indent="0" lvl="0" marL="0" rtl="0" algn="l">
              <a:spcBef>
                <a:spcPts val="0"/>
              </a:spcBef>
              <a:spcAft>
                <a:spcPts val="0"/>
              </a:spcAft>
              <a:buNone/>
            </a:pPr>
            <a:r>
              <a:t/>
            </a:r>
            <a:endParaRPr b="1" sz="1200">
              <a:solidFill>
                <a:schemeClr val="dk2"/>
              </a:solidFill>
              <a:latin typeface="Inter"/>
              <a:ea typeface="Inter"/>
              <a:cs typeface="Inter"/>
              <a:sym typeface="Inter"/>
            </a:endParaRPr>
          </a:p>
        </p:txBody>
      </p:sp>
      <p:graphicFrame>
        <p:nvGraphicFramePr>
          <p:cNvPr id="66" name="Google Shape;66;p14"/>
          <p:cNvGraphicFramePr/>
          <p:nvPr/>
        </p:nvGraphicFramePr>
        <p:xfrm>
          <a:off x="892025" y="5168325"/>
          <a:ext cx="3000000" cy="3000000"/>
        </p:xfrm>
        <a:graphic>
          <a:graphicData uri="http://schemas.openxmlformats.org/drawingml/2006/table">
            <a:tbl>
              <a:tblPr>
                <a:noFill/>
                <a:tableStyleId>{DC213856-ABF9-4B84-AD8E-8A732FE78D6E}</a:tableStyleId>
              </a:tblPr>
              <a:tblGrid>
                <a:gridCol w="2004500"/>
                <a:gridCol w="2004500"/>
                <a:gridCol w="2004500"/>
              </a:tblGrid>
              <a:tr h="463625">
                <a:tc>
                  <a:txBody>
                    <a:bodyPr/>
                    <a:lstStyle/>
                    <a:p>
                      <a:pPr indent="0" lvl="0" marL="0" rtl="0" algn="ctr">
                        <a:spcBef>
                          <a:spcPts val="0"/>
                        </a:spcBef>
                        <a:spcAft>
                          <a:spcPts val="0"/>
                        </a:spcAft>
                        <a:buNone/>
                      </a:pPr>
                      <a:r>
                        <a:rPr b="1" lang="en" sz="1200">
                          <a:latin typeface="Inter"/>
                          <a:ea typeface="Inter"/>
                          <a:cs typeface="Inter"/>
                          <a:sym typeface="Inter"/>
                        </a:rPr>
                        <a:t>Subcommittee</a:t>
                      </a:r>
                      <a:endParaRPr b="1" sz="1200">
                        <a:latin typeface="Inter"/>
                        <a:ea typeface="Inter"/>
                        <a:cs typeface="Inter"/>
                        <a:sym typeface="Inter"/>
                      </a:endParaRPr>
                    </a:p>
                  </a:txBody>
                  <a:tcPr marT="91425" marB="91425" marR="91425" marL="91425">
                    <a:lnL cap="flat" cmpd="sng" w="9525">
                      <a:solidFill>
                        <a:srgbClr val="231F20"/>
                      </a:solidFill>
                      <a:prstDash val="solid"/>
                      <a:round/>
                      <a:headEnd len="sm" w="sm" type="none"/>
                      <a:tailEnd len="sm" w="sm" type="none"/>
                    </a:lnL>
                    <a:lnR cap="flat" cmpd="sng" w="9525">
                      <a:solidFill>
                        <a:srgbClr val="231F20"/>
                      </a:solidFill>
                      <a:prstDash val="solid"/>
                      <a:round/>
                      <a:headEnd len="sm" w="sm" type="none"/>
                      <a:tailEnd len="sm" w="sm" type="none"/>
                    </a:lnR>
                    <a:lnT cap="flat" cmpd="sng" w="9525">
                      <a:solidFill>
                        <a:srgbClr val="231F20"/>
                      </a:solidFill>
                      <a:prstDash val="solid"/>
                      <a:round/>
                      <a:headEnd len="sm" w="sm" type="none"/>
                      <a:tailEnd len="sm" w="sm" type="none"/>
                    </a:lnT>
                    <a:lnB cap="flat" cmpd="sng" w="9525">
                      <a:solidFill>
                        <a:srgbClr val="231F20"/>
                      </a:solidFill>
                      <a:prstDash val="solid"/>
                      <a:round/>
                      <a:headEnd len="sm" w="sm" type="none"/>
                      <a:tailEnd len="sm" w="sm" type="none"/>
                    </a:lnB>
                  </a:tcPr>
                </a:tc>
                <a:tc>
                  <a:txBody>
                    <a:bodyPr/>
                    <a:lstStyle/>
                    <a:p>
                      <a:pPr indent="0" lvl="0" marL="0" rtl="0" algn="ctr">
                        <a:spcBef>
                          <a:spcPts val="0"/>
                        </a:spcBef>
                        <a:spcAft>
                          <a:spcPts val="0"/>
                        </a:spcAft>
                        <a:buNone/>
                      </a:pPr>
                      <a:r>
                        <a:rPr b="1" lang="en" sz="1200">
                          <a:latin typeface="Inter"/>
                          <a:ea typeface="Inter"/>
                          <a:cs typeface="Inter"/>
                          <a:sym typeface="Inter"/>
                        </a:rPr>
                        <a:t>Focal Country</a:t>
                      </a:r>
                      <a:endParaRPr b="1" sz="1200">
                        <a:latin typeface="Inter"/>
                        <a:ea typeface="Inter"/>
                        <a:cs typeface="Inter"/>
                        <a:sym typeface="Inter"/>
                      </a:endParaRPr>
                    </a:p>
                  </a:txBody>
                  <a:tcPr marT="91425" marB="91425" marR="91425" marL="91425">
                    <a:lnL cap="flat" cmpd="sng" w="9525">
                      <a:solidFill>
                        <a:srgbClr val="231F20"/>
                      </a:solidFill>
                      <a:prstDash val="solid"/>
                      <a:round/>
                      <a:headEnd len="sm" w="sm" type="none"/>
                      <a:tailEnd len="sm" w="sm" type="none"/>
                    </a:lnL>
                    <a:lnR cap="flat" cmpd="sng" w="9525">
                      <a:solidFill>
                        <a:srgbClr val="231F20"/>
                      </a:solidFill>
                      <a:prstDash val="solid"/>
                      <a:round/>
                      <a:headEnd len="sm" w="sm" type="none"/>
                      <a:tailEnd len="sm" w="sm" type="none"/>
                    </a:lnR>
                    <a:lnT cap="flat" cmpd="sng" w="9525">
                      <a:solidFill>
                        <a:srgbClr val="231F20"/>
                      </a:solidFill>
                      <a:prstDash val="solid"/>
                      <a:round/>
                      <a:headEnd len="sm" w="sm" type="none"/>
                      <a:tailEnd len="sm" w="sm" type="none"/>
                    </a:lnT>
                    <a:lnB cap="flat" cmpd="sng" w="9525">
                      <a:solidFill>
                        <a:srgbClr val="231F20"/>
                      </a:solidFill>
                      <a:prstDash val="solid"/>
                      <a:round/>
                      <a:headEnd len="sm" w="sm" type="none"/>
                      <a:tailEnd len="sm" w="sm" type="none"/>
                    </a:lnB>
                  </a:tcPr>
                </a:tc>
                <a:tc>
                  <a:txBody>
                    <a:bodyPr/>
                    <a:lstStyle/>
                    <a:p>
                      <a:pPr indent="0" lvl="0" marL="0" rtl="0" algn="ctr">
                        <a:spcBef>
                          <a:spcPts val="0"/>
                        </a:spcBef>
                        <a:spcAft>
                          <a:spcPts val="0"/>
                        </a:spcAft>
                        <a:buNone/>
                      </a:pPr>
                      <a:r>
                        <a:rPr b="1" lang="en" sz="1200">
                          <a:latin typeface="Inter"/>
                          <a:ea typeface="Inter"/>
                          <a:cs typeface="Inter"/>
                          <a:sym typeface="Inter"/>
                        </a:rPr>
                        <a:t>Student Name</a:t>
                      </a:r>
                      <a:endParaRPr b="1" sz="1200">
                        <a:latin typeface="Inter"/>
                        <a:ea typeface="Inter"/>
                        <a:cs typeface="Inter"/>
                        <a:sym typeface="Inter"/>
                      </a:endParaRPr>
                    </a:p>
                  </a:txBody>
                  <a:tcPr marT="91425" marB="91425" marR="91425" marL="91425">
                    <a:lnL cap="flat" cmpd="sng" w="9525">
                      <a:solidFill>
                        <a:srgbClr val="231F20"/>
                      </a:solidFill>
                      <a:prstDash val="solid"/>
                      <a:round/>
                      <a:headEnd len="sm" w="sm" type="none"/>
                      <a:tailEnd len="sm" w="sm" type="none"/>
                    </a:lnL>
                    <a:lnR cap="flat" cmpd="sng" w="9525">
                      <a:solidFill>
                        <a:srgbClr val="231F20"/>
                      </a:solidFill>
                      <a:prstDash val="solid"/>
                      <a:round/>
                      <a:headEnd len="sm" w="sm" type="none"/>
                      <a:tailEnd len="sm" w="sm" type="none"/>
                    </a:lnR>
                    <a:lnT cap="flat" cmpd="sng" w="9525">
                      <a:solidFill>
                        <a:srgbClr val="231F20"/>
                      </a:solidFill>
                      <a:prstDash val="solid"/>
                      <a:round/>
                      <a:headEnd len="sm" w="sm" type="none"/>
                      <a:tailEnd len="sm" w="sm" type="none"/>
                    </a:lnT>
                    <a:lnB cap="flat" cmpd="sng" w="9525">
                      <a:solidFill>
                        <a:srgbClr val="231F20"/>
                      </a:solidFill>
                      <a:prstDash val="solid"/>
                      <a:round/>
                      <a:headEnd len="sm" w="sm" type="none"/>
                      <a:tailEnd len="sm" w="sm" type="none"/>
                    </a:lnB>
                  </a:tcPr>
                </a:tc>
              </a:tr>
              <a:tr h="697450">
                <a:tc>
                  <a:txBody>
                    <a:bodyPr/>
                    <a:lstStyle/>
                    <a:p>
                      <a:pPr indent="0" lvl="0" marL="0" rtl="0" algn="ctr">
                        <a:spcBef>
                          <a:spcPts val="0"/>
                        </a:spcBef>
                        <a:spcAft>
                          <a:spcPts val="0"/>
                        </a:spcAft>
                        <a:buNone/>
                      </a:pPr>
                      <a:r>
                        <a:rPr b="1" lang="en" sz="1200">
                          <a:latin typeface="Inter"/>
                          <a:ea typeface="Inter"/>
                          <a:cs typeface="Inter"/>
                          <a:sym typeface="Inter"/>
                        </a:rPr>
                        <a:t>Social &amp; Economic Development</a:t>
                      </a:r>
                      <a:endParaRPr b="1" sz="1200">
                        <a:latin typeface="Inter"/>
                        <a:ea typeface="Inter"/>
                        <a:cs typeface="Inter"/>
                        <a:sym typeface="Inter"/>
                      </a:endParaRPr>
                    </a:p>
                  </a:txBody>
                  <a:tcPr marT="91425" marB="91425" marR="91425" marL="91425">
                    <a:lnL cap="flat" cmpd="sng" w="9525">
                      <a:solidFill>
                        <a:srgbClr val="231F20"/>
                      </a:solidFill>
                      <a:prstDash val="solid"/>
                      <a:round/>
                      <a:headEnd len="sm" w="sm" type="none"/>
                      <a:tailEnd len="sm" w="sm" type="none"/>
                    </a:lnL>
                    <a:lnR cap="flat" cmpd="sng" w="9525">
                      <a:solidFill>
                        <a:srgbClr val="231F20"/>
                      </a:solidFill>
                      <a:prstDash val="solid"/>
                      <a:round/>
                      <a:headEnd len="sm" w="sm" type="none"/>
                      <a:tailEnd len="sm" w="sm" type="none"/>
                    </a:lnR>
                    <a:lnT cap="flat" cmpd="sng" w="9525">
                      <a:solidFill>
                        <a:srgbClr val="231F20"/>
                      </a:solidFill>
                      <a:prstDash val="solid"/>
                      <a:round/>
                      <a:headEnd len="sm" w="sm" type="none"/>
                      <a:tailEnd len="sm" w="sm" type="none"/>
                    </a:lnT>
                    <a:lnB cap="flat" cmpd="sng" w="9525">
                      <a:solidFill>
                        <a:srgbClr val="231F20"/>
                      </a:solidFill>
                      <a:prstDash val="solid"/>
                      <a:round/>
                      <a:headEnd len="sm" w="sm" type="none"/>
                      <a:tailEnd len="sm" w="sm" type="none"/>
                    </a:lnB>
                  </a:tcPr>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lnL cap="flat" cmpd="sng" w="9525">
                      <a:solidFill>
                        <a:srgbClr val="231F20"/>
                      </a:solidFill>
                      <a:prstDash val="solid"/>
                      <a:round/>
                      <a:headEnd len="sm" w="sm" type="none"/>
                      <a:tailEnd len="sm" w="sm" type="none"/>
                    </a:lnL>
                    <a:lnR cap="flat" cmpd="sng" w="9525">
                      <a:solidFill>
                        <a:srgbClr val="231F20"/>
                      </a:solidFill>
                      <a:prstDash val="solid"/>
                      <a:round/>
                      <a:headEnd len="sm" w="sm" type="none"/>
                      <a:tailEnd len="sm" w="sm" type="none"/>
                    </a:lnR>
                    <a:lnT cap="flat" cmpd="sng" w="9525">
                      <a:solidFill>
                        <a:srgbClr val="231F20"/>
                      </a:solidFill>
                      <a:prstDash val="solid"/>
                      <a:round/>
                      <a:headEnd len="sm" w="sm" type="none"/>
                      <a:tailEnd len="sm" w="sm" type="none"/>
                    </a:lnT>
                    <a:lnB cap="flat" cmpd="sng" w="9525">
                      <a:solidFill>
                        <a:srgbClr val="231F20"/>
                      </a:solidFill>
                      <a:prstDash val="solid"/>
                      <a:round/>
                      <a:headEnd len="sm" w="sm" type="none"/>
                      <a:tailEnd len="sm" w="sm" type="none"/>
                    </a:lnB>
                  </a:tcPr>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lnL cap="flat" cmpd="sng" w="9525">
                      <a:solidFill>
                        <a:srgbClr val="231F20"/>
                      </a:solidFill>
                      <a:prstDash val="solid"/>
                      <a:round/>
                      <a:headEnd len="sm" w="sm" type="none"/>
                      <a:tailEnd len="sm" w="sm" type="none"/>
                    </a:lnL>
                    <a:lnR cap="flat" cmpd="sng" w="9525">
                      <a:solidFill>
                        <a:srgbClr val="231F20"/>
                      </a:solidFill>
                      <a:prstDash val="solid"/>
                      <a:round/>
                      <a:headEnd len="sm" w="sm" type="none"/>
                      <a:tailEnd len="sm" w="sm" type="none"/>
                    </a:lnR>
                    <a:lnT cap="flat" cmpd="sng" w="9525">
                      <a:solidFill>
                        <a:srgbClr val="231F20"/>
                      </a:solidFill>
                      <a:prstDash val="solid"/>
                      <a:round/>
                      <a:headEnd len="sm" w="sm" type="none"/>
                      <a:tailEnd len="sm" w="sm" type="none"/>
                    </a:lnT>
                    <a:lnB cap="flat" cmpd="sng" w="9525">
                      <a:solidFill>
                        <a:srgbClr val="231F20"/>
                      </a:solidFill>
                      <a:prstDash val="solid"/>
                      <a:round/>
                      <a:headEnd len="sm" w="sm" type="none"/>
                      <a:tailEnd len="sm" w="sm" type="none"/>
                    </a:lnB>
                  </a:tcPr>
                </a:tc>
              </a:tr>
              <a:tr h="697450">
                <a:tc>
                  <a:txBody>
                    <a:bodyPr/>
                    <a:lstStyle/>
                    <a:p>
                      <a:pPr indent="0" lvl="0" marL="0" rtl="0" algn="ctr">
                        <a:spcBef>
                          <a:spcPts val="0"/>
                        </a:spcBef>
                        <a:spcAft>
                          <a:spcPts val="0"/>
                        </a:spcAft>
                        <a:buNone/>
                      </a:pPr>
                      <a:r>
                        <a:rPr b="1" lang="en" sz="1200">
                          <a:latin typeface="Inter"/>
                          <a:ea typeface="Inter"/>
                          <a:cs typeface="Inter"/>
                          <a:sym typeface="Inter"/>
                        </a:rPr>
                        <a:t>Urbanization</a:t>
                      </a:r>
                      <a:endParaRPr b="1" sz="1200">
                        <a:latin typeface="Inter"/>
                        <a:ea typeface="Inter"/>
                        <a:cs typeface="Inter"/>
                        <a:sym typeface="Inter"/>
                      </a:endParaRPr>
                    </a:p>
                  </a:txBody>
                  <a:tcPr marT="91425" marB="91425" marR="91425" marL="91425">
                    <a:lnL cap="flat" cmpd="sng" w="9525">
                      <a:solidFill>
                        <a:srgbClr val="231F20"/>
                      </a:solidFill>
                      <a:prstDash val="solid"/>
                      <a:round/>
                      <a:headEnd len="sm" w="sm" type="none"/>
                      <a:tailEnd len="sm" w="sm" type="none"/>
                    </a:lnL>
                    <a:lnR cap="flat" cmpd="sng" w="9525">
                      <a:solidFill>
                        <a:srgbClr val="231F20"/>
                      </a:solidFill>
                      <a:prstDash val="solid"/>
                      <a:round/>
                      <a:headEnd len="sm" w="sm" type="none"/>
                      <a:tailEnd len="sm" w="sm" type="none"/>
                    </a:lnR>
                    <a:lnT cap="flat" cmpd="sng" w="9525">
                      <a:solidFill>
                        <a:srgbClr val="231F20"/>
                      </a:solidFill>
                      <a:prstDash val="solid"/>
                      <a:round/>
                      <a:headEnd len="sm" w="sm" type="none"/>
                      <a:tailEnd len="sm" w="sm" type="none"/>
                    </a:lnT>
                    <a:lnB cap="flat" cmpd="sng" w="9525">
                      <a:solidFill>
                        <a:srgbClr val="231F20"/>
                      </a:solidFill>
                      <a:prstDash val="solid"/>
                      <a:round/>
                      <a:headEnd len="sm" w="sm" type="none"/>
                      <a:tailEnd len="sm" w="sm" type="none"/>
                    </a:lnB>
                  </a:tcPr>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lnL cap="flat" cmpd="sng" w="9525">
                      <a:solidFill>
                        <a:srgbClr val="231F20"/>
                      </a:solidFill>
                      <a:prstDash val="solid"/>
                      <a:round/>
                      <a:headEnd len="sm" w="sm" type="none"/>
                      <a:tailEnd len="sm" w="sm" type="none"/>
                    </a:lnL>
                    <a:lnR cap="flat" cmpd="sng" w="9525">
                      <a:solidFill>
                        <a:srgbClr val="231F20"/>
                      </a:solidFill>
                      <a:prstDash val="solid"/>
                      <a:round/>
                      <a:headEnd len="sm" w="sm" type="none"/>
                      <a:tailEnd len="sm" w="sm" type="none"/>
                    </a:lnR>
                    <a:lnT cap="flat" cmpd="sng" w="9525">
                      <a:solidFill>
                        <a:srgbClr val="231F20"/>
                      </a:solidFill>
                      <a:prstDash val="solid"/>
                      <a:round/>
                      <a:headEnd len="sm" w="sm" type="none"/>
                      <a:tailEnd len="sm" w="sm" type="none"/>
                    </a:lnT>
                    <a:lnB cap="flat" cmpd="sng" w="9525">
                      <a:solidFill>
                        <a:srgbClr val="231F20"/>
                      </a:solidFill>
                      <a:prstDash val="solid"/>
                      <a:round/>
                      <a:headEnd len="sm" w="sm" type="none"/>
                      <a:tailEnd len="sm" w="sm" type="none"/>
                    </a:lnB>
                  </a:tcPr>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lnL cap="flat" cmpd="sng" w="9525">
                      <a:solidFill>
                        <a:srgbClr val="231F20"/>
                      </a:solidFill>
                      <a:prstDash val="solid"/>
                      <a:round/>
                      <a:headEnd len="sm" w="sm" type="none"/>
                      <a:tailEnd len="sm" w="sm" type="none"/>
                    </a:lnL>
                    <a:lnR cap="flat" cmpd="sng" w="9525">
                      <a:solidFill>
                        <a:srgbClr val="231F20"/>
                      </a:solidFill>
                      <a:prstDash val="solid"/>
                      <a:round/>
                      <a:headEnd len="sm" w="sm" type="none"/>
                      <a:tailEnd len="sm" w="sm" type="none"/>
                    </a:lnR>
                    <a:lnT cap="flat" cmpd="sng" w="9525">
                      <a:solidFill>
                        <a:srgbClr val="231F20"/>
                      </a:solidFill>
                      <a:prstDash val="solid"/>
                      <a:round/>
                      <a:headEnd len="sm" w="sm" type="none"/>
                      <a:tailEnd len="sm" w="sm" type="none"/>
                    </a:lnT>
                    <a:lnB cap="flat" cmpd="sng" w="9525">
                      <a:solidFill>
                        <a:srgbClr val="231F20"/>
                      </a:solidFill>
                      <a:prstDash val="solid"/>
                      <a:round/>
                      <a:headEnd len="sm" w="sm" type="none"/>
                      <a:tailEnd len="sm" w="sm" type="none"/>
                    </a:lnB>
                  </a:tcPr>
                </a:tc>
              </a:tr>
              <a:tr h="697450">
                <a:tc>
                  <a:txBody>
                    <a:bodyPr/>
                    <a:lstStyle/>
                    <a:p>
                      <a:pPr indent="0" lvl="0" marL="0" rtl="0" algn="ctr">
                        <a:spcBef>
                          <a:spcPts val="0"/>
                        </a:spcBef>
                        <a:spcAft>
                          <a:spcPts val="0"/>
                        </a:spcAft>
                        <a:buNone/>
                      </a:pPr>
                      <a:r>
                        <a:rPr b="1" lang="en" sz="1200">
                          <a:latin typeface="Inter"/>
                          <a:ea typeface="Inter"/>
                          <a:cs typeface="Inter"/>
                          <a:sym typeface="Inter"/>
                        </a:rPr>
                        <a:t>Disease &amp; Health</a:t>
                      </a:r>
                      <a:endParaRPr b="1" sz="1200">
                        <a:latin typeface="Inter"/>
                        <a:ea typeface="Inter"/>
                        <a:cs typeface="Inter"/>
                        <a:sym typeface="Inter"/>
                      </a:endParaRPr>
                    </a:p>
                  </a:txBody>
                  <a:tcPr marT="91425" marB="91425" marR="91425" marL="91425">
                    <a:lnL cap="flat" cmpd="sng" w="9525">
                      <a:solidFill>
                        <a:srgbClr val="231F20"/>
                      </a:solidFill>
                      <a:prstDash val="solid"/>
                      <a:round/>
                      <a:headEnd len="sm" w="sm" type="none"/>
                      <a:tailEnd len="sm" w="sm" type="none"/>
                    </a:lnL>
                    <a:lnR cap="flat" cmpd="sng" w="9525">
                      <a:solidFill>
                        <a:srgbClr val="231F20"/>
                      </a:solidFill>
                      <a:prstDash val="solid"/>
                      <a:round/>
                      <a:headEnd len="sm" w="sm" type="none"/>
                      <a:tailEnd len="sm" w="sm" type="none"/>
                    </a:lnR>
                    <a:lnT cap="flat" cmpd="sng" w="9525">
                      <a:solidFill>
                        <a:srgbClr val="231F20"/>
                      </a:solidFill>
                      <a:prstDash val="solid"/>
                      <a:round/>
                      <a:headEnd len="sm" w="sm" type="none"/>
                      <a:tailEnd len="sm" w="sm" type="none"/>
                    </a:lnT>
                    <a:lnB cap="flat" cmpd="sng" w="9525">
                      <a:solidFill>
                        <a:srgbClr val="231F20"/>
                      </a:solidFill>
                      <a:prstDash val="solid"/>
                      <a:round/>
                      <a:headEnd len="sm" w="sm" type="none"/>
                      <a:tailEnd len="sm" w="sm" type="none"/>
                    </a:lnB>
                  </a:tcPr>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lnL cap="flat" cmpd="sng" w="9525">
                      <a:solidFill>
                        <a:srgbClr val="231F20"/>
                      </a:solidFill>
                      <a:prstDash val="solid"/>
                      <a:round/>
                      <a:headEnd len="sm" w="sm" type="none"/>
                      <a:tailEnd len="sm" w="sm" type="none"/>
                    </a:lnL>
                    <a:lnR cap="flat" cmpd="sng" w="9525">
                      <a:solidFill>
                        <a:srgbClr val="231F20"/>
                      </a:solidFill>
                      <a:prstDash val="solid"/>
                      <a:round/>
                      <a:headEnd len="sm" w="sm" type="none"/>
                      <a:tailEnd len="sm" w="sm" type="none"/>
                    </a:lnR>
                    <a:lnT cap="flat" cmpd="sng" w="9525">
                      <a:solidFill>
                        <a:srgbClr val="231F20"/>
                      </a:solidFill>
                      <a:prstDash val="solid"/>
                      <a:round/>
                      <a:headEnd len="sm" w="sm" type="none"/>
                      <a:tailEnd len="sm" w="sm" type="none"/>
                    </a:lnT>
                    <a:lnB cap="flat" cmpd="sng" w="9525">
                      <a:solidFill>
                        <a:srgbClr val="231F20"/>
                      </a:solidFill>
                      <a:prstDash val="solid"/>
                      <a:round/>
                      <a:headEnd len="sm" w="sm" type="none"/>
                      <a:tailEnd len="sm" w="sm" type="none"/>
                    </a:lnB>
                  </a:tcPr>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lnL cap="flat" cmpd="sng" w="9525">
                      <a:solidFill>
                        <a:srgbClr val="231F20"/>
                      </a:solidFill>
                      <a:prstDash val="solid"/>
                      <a:round/>
                      <a:headEnd len="sm" w="sm" type="none"/>
                      <a:tailEnd len="sm" w="sm" type="none"/>
                    </a:lnL>
                    <a:lnR cap="flat" cmpd="sng" w="9525">
                      <a:solidFill>
                        <a:srgbClr val="231F20"/>
                      </a:solidFill>
                      <a:prstDash val="solid"/>
                      <a:round/>
                      <a:headEnd len="sm" w="sm" type="none"/>
                      <a:tailEnd len="sm" w="sm" type="none"/>
                    </a:lnR>
                    <a:lnT cap="flat" cmpd="sng" w="9525">
                      <a:solidFill>
                        <a:srgbClr val="231F20"/>
                      </a:solidFill>
                      <a:prstDash val="solid"/>
                      <a:round/>
                      <a:headEnd len="sm" w="sm" type="none"/>
                      <a:tailEnd len="sm" w="sm" type="none"/>
                    </a:lnT>
                    <a:lnB cap="flat" cmpd="sng" w="9525">
                      <a:solidFill>
                        <a:srgbClr val="231F20"/>
                      </a:solidFill>
                      <a:prstDash val="solid"/>
                      <a:round/>
                      <a:headEnd len="sm" w="sm" type="none"/>
                      <a:tailEnd len="sm" w="sm" type="none"/>
                    </a:lnB>
                  </a:tcPr>
                </a:tc>
              </a:tr>
              <a:tr h="697450">
                <a:tc>
                  <a:txBody>
                    <a:bodyPr/>
                    <a:lstStyle/>
                    <a:p>
                      <a:pPr indent="0" lvl="0" marL="0" rtl="0" algn="ctr">
                        <a:spcBef>
                          <a:spcPts val="0"/>
                        </a:spcBef>
                        <a:spcAft>
                          <a:spcPts val="0"/>
                        </a:spcAft>
                        <a:buNone/>
                      </a:pPr>
                      <a:r>
                        <a:rPr b="1" lang="en" sz="1200">
                          <a:latin typeface="Inter"/>
                          <a:ea typeface="Inter"/>
                          <a:cs typeface="Inter"/>
                          <a:sym typeface="Inter"/>
                        </a:rPr>
                        <a:t>Climate Change &amp; Environment</a:t>
                      </a:r>
                      <a:endParaRPr b="1" sz="1200">
                        <a:latin typeface="Inter"/>
                        <a:ea typeface="Inter"/>
                        <a:cs typeface="Inter"/>
                        <a:sym typeface="Inter"/>
                      </a:endParaRPr>
                    </a:p>
                  </a:txBody>
                  <a:tcPr marT="91425" marB="91425" marR="91425" marL="91425">
                    <a:lnL cap="flat" cmpd="sng" w="9525">
                      <a:solidFill>
                        <a:srgbClr val="231F20"/>
                      </a:solidFill>
                      <a:prstDash val="solid"/>
                      <a:round/>
                      <a:headEnd len="sm" w="sm" type="none"/>
                      <a:tailEnd len="sm" w="sm" type="none"/>
                    </a:lnL>
                    <a:lnR cap="flat" cmpd="sng" w="9525">
                      <a:solidFill>
                        <a:srgbClr val="231F20"/>
                      </a:solidFill>
                      <a:prstDash val="solid"/>
                      <a:round/>
                      <a:headEnd len="sm" w="sm" type="none"/>
                      <a:tailEnd len="sm" w="sm" type="none"/>
                    </a:lnR>
                    <a:lnT cap="flat" cmpd="sng" w="9525">
                      <a:solidFill>
                        <a:srgbClr val="231F20"/>
                      </a:solidFill>
                      <a:prstDash val="solid"/>
                      <a:round/>
                      <a:headEnd len="sm" w="sm" type="none"/>
                      <a:tailEnd len="sm" w="sm" type="none"/>
                    </a:lnT>
                    <a:lnB cap="flat" cmpd="sng" w="9525">
                      <a:solidFill>
                        <a:srgbClr val="231F20"/>
                      </a:solidFill>
                      <a:prstDash val="solid"/>
                      <a:round/>
                      <a:headEnd len="sm" w="sm" type="none"/>
                      <a:tailEnd len="sm" w="sm" type="none"/>
                    </a:lnB>
                  </a:tcPr>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lnL cap="flat" cmpd="sng" w="9525">
                      <a:solidFill>
                        <a:srgbClr val="231F20"/>
                      </a:solidFill>
                      <a:prstDash val="solid"/>
                      <a:round/>
                      <a:headEnd len="sm" w="sm" type="none"/>
                      <a:tailEnd len="sm" w="sm" type="none"/>
                    </a:lnL>
                    <a:lnR cap="flat" cmpd="sng" w="9525">
                      <a:solidFill>
                        <a:srgbClr val="231F20"/>
                      </a:solidFill>
                      <a:prstDash val="solid"/>
                      <a:round/>
                      <a:headEnd len="sm" w="sm" type="none"/>
                      <a:tailEnd len="sm" w="sm" type="none"/>
                    </a:lnR>
                    <a:lnT cap="flat" cmpd="sng" w="9525">
                      <a:solidFill>
                        <a:srgbClr val="231F20"/>
                      </a:solidFill>
                      <a:prstDash val="solid"/>
                      <a:round/>
                      <a:headEnd len="sm" w="sm" type="none"/>
                      <a:tailEnd len="sm" w="sm" type="none"/>
                    </a:lnT>
                    <a:lnB cap="flat" cmpd="sng" w="9525">
                      <a:solidFill>
                        <a:srgbClr val="231F20"/>
                      </a:solidFill>
                      <a:prstDash val="solid"/>
                      <a:round/>
                      <a:headEnd len="sm" w="sm" type="none"/>
                      <a:tailEnd len="sm" w="sm" type="none"/>
                    </a:lnB>
                  </a:tcPr>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lnL cap="flat" cmpd="sng" w="9525">
                      <a:solidFill>
                        <a:srgbClr val="231F20"/>
                      </a:solidFill>
                      <a:prstDash val="solid"/>
                      <a:round/>
                      <a:headEnd len="sm" w="sm" type="none"/>
                      <a:tailEnd len="sm" w="sm" type="none"/>
                    </a:lnL>
                    <a:lnR cap="flat" cmpd="sng" w="9525">
                      <a:solidFill>
                        <a:srgbClr val="231F20"/>
                      </a:solidFill>
                      <a:prstDash val="solid"/>
                      <a:round/>
                      <a:headEnd len="sm" w="sm" type="none"/>
                      <a:tailEnd len="sm" w="sm" type="none"/>
                    </a:lnR>
                    <a:lnT cap="flat" cmpd="sng" w="9525">
                      <a:solidFill>
                        <a:srgbClr val="231F20"/>
                      </a:solidFill>
                      <a:prstDash val="solid"/>
                      <a:round/>
                      <a:headEnd len="sm" w="sm" type="none"/>
                      <a:tailEnd len="sm" w="sm" type="none"/>
                    </a:lnT>
                    <a:lnB cap="flat" cmpd="sng" w="9525">
                      <a:solidFill>
                        <a:srgbClr val="231F20"/>
                      </a:solidFill>
                      <a:prstDash val="solid"/>
                      <a:round/>
                      <a:headEnd len="sm" w="sm" type="none"/>
                      <a:tailEnd len="sm" w="sm" type="none"/>
                    </a:lnB>
                  </a:tcPr>
                </a:tc>
              </a:tr>
              <a:tr h="697450">
                <a:tc>
                  <a:txBody>
                    <a:bodyPr/>
                    <a:lstStyle/>
                    <a:p>
                      <a:pPr indent="0" lvl="0" marL="0" rtl="0" algn="ctr">
                        <a:spcBef>
                          <a:spcPts val="0"/>
                        </a:spcBef>
                        <a:spcAft>
                          <a:spcPts val="0"/>
                        </a:spcAft>
                        <a:buNone/>
                      </a:pPr>
                      <a:r>
                        <a:rPr b="1" lang="en" sz="1200">
                          <a:latin typeface="Inter"/>
                          <a:ea typeface="Inter"/>
                          <a:cs typeface="Inter"/>
                          <a:sym typeface="Inter"/>
                        </a:rPr>
                        <a:t>Migration</a:t>
                      </a:r>
                      <a:endParaRPr b="1" sz="1200">
                        <a:latin typeface="Inter"/>
                        <a:ea typeface="Inter"/>
                        <a:cs typeface="Inter"/>
                        <a:sym typeface="Inter"/>
                      </a:endParaRPr>
                    </a:p>
                  </a:txBody>
                  <a:tcPr marT="91425" marB="91425" marR="91425" marL="91425">
                    <a:lnL cap="flat" cmpd="sng" w="9525">
                      <a:solidFill>
                        <a:srgbClr val="231F20"/>
                      </a:solidFill>
                      <a:prstDash val="solid"/>
                      <a:round/>
                      <a:headEnd len="sm" w="sm" type="none"/>
                      <a:tailEnd len="sm" w="sm" type="none"/>
                    </a:lnL>
                    <a:lnR cap="flat" cmpd="sng" w="9525">
                      <a:solidFill>
                        <a:srgbClr val="231F20"/>
                      </a:solidFill>
                      <a:prstDash val="solid"/>
                      <a:round/>
                      <a:headEnd len="sm" w="sm" type="none"/>
                      <a:tailEnd len="sm" w="sm" type="none"/>
                    </a:lnR>
                    <a:lnT cap="flat" cmpd="sng" w="9525">
                      <a:solidFill>
                        <a:srgbClr val="231F20"/>
                      </a:solidFill>
                      <a:prstDash val="solid"/>
                      <a:round/>
                      <a:headEnd len="sm" w="sm" type="none"/>
                      <a:tailEnd len="sm" w="sm" type="none"/>
                    </a:lnT>
                    <a:lnB cap="flat" cmpd="sng" w="9525">
                      <a:solidFill>
                        <a:srgbClr val="231F20"/>
                      </a:solidFill>
                      <a:prstDash val="solid"/>
                      <a:round/>
                      <a:headEnd len="sm" w="sm" type="none"/>
                      <a:tailEnd len="sm" w="sm" type="none"/>
                    </a:lnB>
                  </a:tcPr>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lnL cap="flat" cmpd="sng" w="9525">
                      <a:solidFill>
                        <a:srgbClr val="231F20"/>
                      </a:solidFill>
                      <a:prstDash val="solid"/>
                      <a:round/>
                      <a:headEnd len="sm" w="sm" type="none"/>
                      <a:tailEnd len="sm" w="sm" type="none"/>
                    </a:lnL>
                    <a:lnR cap="flat" cmpd="sng" w="9525">
                      <a:solidFill>
                        <a:srgbClr val="231F20"/>
                      </a:solidFill>
                      <a:prstDash val="solid"/>
                      <a:round/>
                      <a:headEnd len="sm" w="sm" type="none"/>
                      <a:tailEnd len="sm" w="sm" type="none"/>
                    </a:lnR>
                    <a:lnT cap="flat" cmpd="sng" w="9525">
                      <a:solidFill>
                        <a:srgbClr val="231F20"/>
                      </a:solidFill>
                      <a:prstDash val="solid"/>
                      <a:round/>
                      <a:headEnd len="sm" w="sm" type="none"/>
                      <a:tailEnd len="sm" w="sm" type="none"/>
                    </a:lnT>
                    <a:lnB cap="flat" cmpd="sng" w="9525">
                      <a:solidFill>
                        <a:srgbClr val="231F20"/>
                      </a:solidFill>
                      <a:prstDash val="solid"/>
                      <a:round/>
                      <a:headEnd len="sm" w="sm" type="none"/>
                      <a:tailEnd len="sm" w="sm" type="none"/>
                    </a:lnB>
                  </a:tcPr>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lnL cap="flat" cmpd="sng" w="9525">
                      <a:solidFill>
                        <a:srgbClr val="231F20"/>
                      </a:solidFill>
                      <a:prstDash val="solid"/>
                      <a:round/>
                      <a:headEnd len="sm" w="sm" type="none"/>
                      <a:tailEnd len="sm" w="sm" type="none"/>
                    </a:lnL>
                    <a:lnR cap="flat" cmpd="sng" w="9525">
                      <a:solidFill>
                        <a:srgbClr val="231F20"/>
                      </a:solidFill>
                      <a:prstDash val="solid"/>
                      <a:round/>
                      <a:headEnd len="sm" w="sm" type="none"/>
                      <a:tailEnd len="sm" w="sm" type="none"/>
                    </a:lnR>
                    <a:lnT cap="flat" cmpd="sng" w="9525">
                      <a:solidFill>
                        <a:srgbClr val="231F20"/>
                      </a:solidFill>
                      <a:prstDash val="solid"/>
                      <a:round/>
                      <a:headEnd len="sm" w="sm" type="none"/>
                      <a:tailEnd len="sm" w="sm" type="none"/>
                    </a:lnT>
                    <a:lnB cap="flat" cmpd="sng" w="9525">
                      <a:solidFill>
                        <a:srgbClr val="231F20"/>
                      </a:solidFill>
                      <a:prstDash val="solid"/>
                      <a:round/>
                      <a:headEnd len="sm" w="sm" type="none"/>
                      <a:tailEnd len="sm" w="sm" type="none"/>
                    </a:lnB>
                  </a:tcPr>
                </a:tc>
              </a:tr>
            </a:tbl>
          </a:graphicData>
        </a:graphic>
      </p:graphicFrame>
      <p:pic>
        <p:nvPicPr>
          <p:cNvPr id="67" name="Google Shape;67;p14"/>
          <p:cNvPicPr preferRelativeResize="0"/>
          <p:nvPr/>
        </p:nvPicPr>
        <p:blipFill>
          <a:blip r:embed="rId4">
            <a:alphaModFix/>
          </a:blip>
          <a:stretch>
            <a:fillRect/>
          </a:stretch>
        </p:blipFill>
        <p:spPr>
          <a:xfrm>
            <a:off x="381544" y="9348271"/>
            <a:ext cx="431174" cy="431174"/>
          </a:xfrm>
          <a:prstGeom prst="rect">
            <a:avLst/>
          </a:prstGeom>
          <a:noFill/>
          <a:ln>
            <a:noFill/>
          </a:ln>
        </p:spPr>
      </p:pic>
      <p:sp>
        <p:nvSpPr>
          <p:cNvPr id="68" name="Google Shape;68;p14"/>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69" name="Google Shape;69;p14"/>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73" name="Shape 73"/>
        <p:cNvGrpSpPr/>
        <p:nvPr/>
      </p:nvGrpSpPr>
      <p:grpSpPr>
        <a:xfrm>
          <a:off x="0" y="0"/>
          <a:ext cx="0" cy="0"/>
          <a:chOff x="0" y="0"/>
          <a:chExt cx="0" cy="0"/>
        </a:xfrm>
      </p:grpSpPr>
      <p:sp>
        <p:nvSpPr>
          <p:cNvPr id="74" name="Google Shape;74;p15"/>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pic>
        <p:nvPicPr>
          <p:cNvPr id="75" name="Google Shape;75;p15"/>
          <p:cNvPicPr preferRelativeResize="0"/>
          <p:nvPr/>
        </p:nvPicPr>
        <p:blipFill>
          <a:blip r:embed="rId4">
            <a:alphaModFix/>
          </a:blip>
          <a:stretch>
            <a:fillRect/>
          </a:stretch>
        </p:blipFill>
        <p:spPr>
          <a:xfrm>
            <a:off x="381544" y="9348271"/>
            <a:ext cx="431174" cy="431174"/>
          </a:xfrm>
          <a:prstGeom prst="rect">
            <a:avLst/>
          </a:prstGeom>
          <a:noFill/>
          <a:ln>
            <a:noFill/>
          </a:ln>
        </p:spPr>
      </p:pic>
      <p:sp>
        <p:nvSpPr>
          <p:cNvPr id="76" name="Google Shape;76;p1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77" name="Google Shape;77;p1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78" name="Google Shape;78;p15"/>
          <p:cNvSpPr txBox="1"/>
          <p:nvPr/>
        </p:nvSpPr>
        <p:spPr>
          <a:xfrm>
            <a:off x="381550" y="1353425"/>
            <a:ext cx="3762300" cy="43371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en" sz="1200">
                <a:solidFill>
                  <a:schemeClr val="dk2"/>
                </a:solidFill>
                <a:latin typeface="Inter"/>
                <a:ea typeface="Inter"/>
                <a:cs typeface="Inter"/>
                <a:sym typeface="Inter"/>
              </a:rPr>
              <a:t>REGIONAL HISTORICAL CONTEXT</a:t>
            </a:r>
            <a:endParaRPr b="1" sz="1200">
              <a:solidFill>
                <a:schemeClr val="dk2"/>
              </a:solidFill>
              <a:latin typeface="Inter"/>
              <a:ea typeface="Inter"/>
              <a:cs typeface="Inter"/>
              <a:sym typeface="Inter"/>
            </a:endParaRPr>
          </a:p>
        </p:txBody>
      </p:sp>
      <p:sp>
        <p:nvSpPr>
          <p:cNvPr id="79" name="Google Shape;79;p15"/>
          <p:cNvSpPr txBox="1"/>
          <p:nvPr/>
        </p:nvSpPr>
        <p:spPr>
          <a:xfrm>
            <a:off x="10904300" y="3645025"/>
            <a:ext cx="7797600" cy="461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sz="1800">
              <a:solidFill>
                <a:schemeClr val="dk2"/>
              </a:solidFill>
            </a:endParaRPr>
          </a:p>
        </p:txBody>
      </p:sp>
      <p:sp>
        <p:nvSpPr>
          <p:cNvPr id="80" name="Google Shape;80;p15"/>
          <p:cNvSpPr txBox="1"/>
          <p:nvPr/>
        </p:nvSpPr>
        <p:spPr>
          <a:xfrm>
            <a:off x="381550" y="5998250"/>
            <a:ext cx="7079700" cy="31209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lang="en" sz="1200">
                <a:solidFill>
                  <a:schemeClr val="dk2"/>
                </a:solidFill>
                <a:latin typeface="Inter"/>
                <a:ea typeface="Inter"/>
                <a:cs typeface="Inter"/>
                <a:sym typeface="Inter"/>
              </a:rPr>
              <a:t>FOCAL COUNTRY: </a:t>
            </a:r>
            <a:endParaRPr sz="1200">
              <a:solidFill>
                <a:schemeClr val="dk2"/>
              </a:solidFill>
              <a:latin typeface="Inter"/>
              <a:ea typeface="Inter"/>
              <a:cs typeface="Inter"/>
              <a:sym typeface="Inter"/>
            </a:endParaRPr>
          </a:p>
          <a:p>
            <a:pPr indent="0" lvl="0" marL="0" rtl="0" algn="l">
              <a:spcBef>
                <a:spcPts val="0"/>
              </a:spcBef>
              <a:spcAft>
                <a:spcPts val="0"/>
              </a:spcAft>
              <a:buNone/>
            </a:pPr>
            <a:r>
              <a:rPr lang="en" sz="1200">
                <a:solidFill>
                  <a:schemeClr val="dk2"/>
                </a:solidFill>
                <a:latin typeface="Inter"/>
                <a:ea typeface="Inter"/>
                <a:cs typeface="Inter"/>
                <a:sym typeface="Inter"/>
              </a:rPr>
              <a:t>Population: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rPr lang="en" sz="1200">
                <a:solidFill>
                  <a:schemeClr val="dk2"/>
                </a:solidFill>
                <a:latin typeface="Inter"/>
                <a:ea typeface="Inter"/>
                <a:cs typeface="Inter"/>
                <a:sym typeface="Inter"/>
              </a:rPr>
              <a:t>Population Distribution:</a:t>
            </a:r>
            <a:endParaRPr sz="1200">
              <a:solidFill>
                <a:schemeClr val="dk2"/>
              </a:solidFill>
              <a:latin typeface="Inter"/>
              <a:ea typeface="Inter"/>
              <a:cs typeface="Inter"/>
              <a:sym typeface="Inter"/>
            </a:endParaRPr>
          </a:p>
          <a:p>
            <a:pPr indent="0" lvl="0" marL="0" rtl="0" algn="l">
              <a:spcBef>
                <a:spcPts val="0"/>
              </a:spcBef>
              <a:spcAft>
                <a:spcPts val="0"/>
              </a:spcAft>
              <a:buNone/>
            </a:pPr>
            <a:r>
              <a:t/>
            </a:r>
            <a:endParaRPr sz="1200">
              <a:solidFill>
                <a:schemeClr val="dk2"/>
              </a:solidFill>
              <a:latin typeface="Inter"/>
              <a:ea typeface="Inter"/>
              <a:cs typeface="Inter"/>
              <a:sym typeface="Inter"/>
            </a:endParaRPr>
          </a:p>
          <a:p>
            <a:pPr indent="0" lvl="0" marL="0" rtl="0" algn="l">
              <a:spcBef>
                <a:spcPts val="0"/>
              </a:spcBef>
              <a:spcAft>
                <a:spcPts val="0"/>
              </a:spcAft>
              <a:buNone/>
            </a:pPr>
            <a:r>
              <a:rPr lang="en" sz="1200">
                <a:solidFill>
                  <a:schemeClr val="dk2"/>
                </a:solidFill>
                <a:latin typeface="Inter"/>
                <a:ea typeface="Inter"/>
                <a:cs typeface="Inter"/>
                <a:sym typeface="Inter"/>
              </a:rPr>
              <a:t>Government Type: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rPr lang="en" sz="1200">
                <a:solidFill>
                  <a:schemeClr val="dk2"/>
                </a:solidFill>
                <a:latin typeface="Inter"/>
                <a:ea typeface="Inter"/>
                <a:cs typeface="Inter"/>
                <a:sym typeface="Inter"/>
              </a:rPr>
              <a:t>Independence:</a:t>
            </a:r>
            <a:r>
              <a:rPr b="1" lang="en" sz="1200">
                <a:solidFill>
                  <a:srgbClr val="E95C3D"/>
                </a:solidFill>
                <a:latin typeface="Inter"/>
                <a:ea typeface="Inter"/>
                <a:cs typeface="Inter"/>
                <a:sym typeface="Inter"/>
              </a:rPr>
              <a:t>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rPr lang="en" sz="1200">
                <a:solidFill>
                  <a:schemeClr val="dk2"/>
                </a:solidFill>
                <a:latin typeface="Inter"/>
                <a:ea typeface="Inter"/>
                <a:cs typeface="Inter"/>
                <a:sym typeface="Inter"/>
              </a:rPr>
              <a:t>Transnational Issues: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2"/>
              </a:solidFill>
              <a:latin typeface="Inter"/>
              <a:ea typeface="Inter"/>
              <a:cs typeface="Inter"/>
              <a:sym typeface="Inter"/>
            </a:endParaRPr>
          </a:p>
          <a:p>
            <a:pPr indent="0" lvl="0" marL="0" rtl="0" algn="l">
              <a:spcBef>
                <a:spcPts val="0"/>
              </a:spcBef>
              <a:spcAft>
                <a:spcPts val="0"/>
              </a:spcAft>
              <a:buNone/>
            </a:pPr>
            <a:r>
              <a:rPr lang="en" sz="1200">
                <a:solidFill>
                  <a:schemeClr val="dk2"/>
                </a:solidFill>
                <a:latin typeface="Inter"/>
                <a:ea typeface="Inter"/>
                <a:cs typeface="Inter"/>
                <a:sym typeface="Inter"/>
              </a:rPr>
              <a:t>World Bank Economy Classification: </a:t>
            </a:r>
            <a:endParaRPr b="1" sz="1200">
              <a:solidFill>
                <a:srgbClr val="E95C3D"/>
              </a:solidFill>
              <a:latin typeface="Inter"/>
              <a:ea typeface="Inter"/>
              <a:cs typeface="Inter"/>
              <a:sym typeface="Inter"/>
            </a:endParaRPr>
          </a:p>
        </p:txBody>
      </p:sp>
      <p:sp>
        <p:nvSpPr>
          <p:cNvPr id="81" name="Google Shape;81;p15"/>
          <p:cNvSpPr txBox="1"/>
          <p:nvPr/>
        </p:nvSpPr>
        <p:spPr>
          <a:xfrm>
            <a:off x="4338975" y="1308225"/>
            <a:ext cx="3122400" cy="43371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t/>
            </a:r>
            <a:endParaRPr b="1" sz="1200">
              <a:solidFill>
                <a:srgbClr val="CCCCCC"/>
              </a:solidFill>
              <a:latin typeface="Inter"/>
              <a:ea typeface="Inter"/>
              <a:cs typeface="Inter"/>
              <a:sym typeface="Inter"/>
            </a:endParaRPr>
          </a:p>
          <a:p>
            <a:pPr indent="0" lvl="0" marL="0" rtl="0" algn="ctr">
              <a:spcBef>
                <a:spcPts val="0"/>
              </a:spcBef>
              <a:spcAft>
                <a:spcPts val="0"/>
              </a:spcAft>
              <a:buNone/>
            </a:pPr>
            <a:r>
              <a:t/>
            </a:r>
            <a:endParaRPr b="1" sz="1200">
              <a:solidFill>
                <a:srgbClr val="CCCCCC"/>
              </a:solidFill>
              <a:latin typeface="Inter"/>
              <a:ea typeface="Inter"/>
              <a:cs typeface="Inter"/>
              <a:sym typeface="Inter"/>
            </a:endParaRPr>
          </a:p>
          <a:p>
            <a:pPr indent="0" lvl="0" marL="0" rtl="0" algn="ctr">
              <a:spcBef>
                <a:spcPts val="0"/>
              </a:spcBef>
              <a:spcAft>
                <a:spcPts val="0"/>
              </a:spcAft>
              <a:buNone/>
            </a:pPr>
            <a:r>
              <a:t/>
            </a:r>
            <a:endParaRPr b="1" sz="1200">
              <a:solidFill>
                <a:srgbClr val="CCCCCC"/>
              </a:solidFill>
              <a:latin typeface="Inter"/>
              <a:ea typeface="Inter"/>
              <a:cs typeface="Inter"/>
              <a:sym typeface="Inter"/>
            </a:endParaRPr>
          </a:p>
          <a:p>
            <a:pPr indent="0" lvl="0" marL="0" rtl="0" algn="ctr">
              <a:spcBef>
                <a:spcPts val="0"/>
              </a:spcBef>
              <a:spcAft>
                <a:spcPts val="0"/>
              </a:spcAft>
              <a:buNone/>
            </a:pPr>
            <a:r>
              <a:t/>
            </a:r>
            <a:endParaRPr b="1" sz="1200">
              <a:solidFill>
                <a:srgbClr val="CCCCCC"/>
              </a:solidFill>
              <a:latin typeface="Inter"/>
              <a:ea typeface="Inter"/>
              <a:cs typeface="Inter"/>
              <a:sym typeface="Inter"/>
            </a:endParaRPr>
          </a:p>
          <a:p>
            <a:pPr indent="0" lvl="0" marL="0" rtl="0" algn="ctr">
              <a:spcBef>
                <a:spcPts val="0"/>
              </a:spcBef>
              <a:spcAft>
                <a:spcPts val="0"/>
              </a:spcAft>
              <a:buNone/>
            </a:pPr>
            <a:r>
              <a:t/>
            </a:r>
            <a:endParaRPr b="1" sz="1200">
              <a:solidFill>
                <a:srgbClr val="CCCCCC"/>
              </a:solidFill>
              <a:latin typeface="Inter"/>
              <a:ea typeface="Inter"/>
              <a:cs typeface="Inter"/>
              <a:sym typeface="Inter"/>
            </a:endParaRPr>
          </a:p>
          <a:p>
            <a:pPr indent="0" lvl="0" marL="0" rtl="0" algn="ctr">
              <a:spcBef>
                <a:spcPts val="0"/>
              </a:spcBef>
              <a:spcAft>
                <a:spcPts val="0"/>
              </a:spcAft>
              <a:buNone/>
            </a:pPr>
            <a:r>
              <a:t/>
            </a:r>
            <a:endParaRPr b="1" sz="1200">
              <a:solidFill>
                <a:srgbClr val="CCCCCC"/>
              </a:solidFill>
              <a:latin typeface="Inter"/>
              <a:ea typeface="Inter"/>
              <a:cs typeface="Inter"/>
              <a:sym typeface="Inter"/>
            </a:endParaRPr>
          </a:p>
          <a:p>
            <a:pPr indent="0" lvl="0" marL="0" rtl="0" algn="ctr">
              <a:spcBef>
                <a:spcPts val="0"/>
              </a:spcBef>
              <a:spcAft>
                <a:spcPts val="0"/>
              </a:spcAft>
              <a:buNone/>
            </a:pPr>
            <a:r>
              <a:t/>
            </a:r>
            <a:endParaRPr b="1" sz="1200">
              <a:solidFill>
                <a:srgbClr val="CCCCCC"/>
              </a:solidFill>
              <a:latin typeface="Inter"/>
              <a:ea typeface="Inter"/>
              <a:cs typeface="Inter"/>
              <a:sym typeface="Inter"/>
            </a:endParaRPr>
          </a:p>
          <a:p>
            <a:pPr indent="0" lvl="0" marL="0" rtl="0" algn="ctr">
              <a:spcBef>
                <a:spcPts val="0"/>
              </a:spcBef>
              <a:spcAft>
                <a:spcPts val="0"/>
              </a:spcAft>
              <a:buNone/>
            </a:pPr>
            <a:r>
              <a:t/>
            </a:r>
            <a:endParaRPr b="1" sz="1200">
              <a:solidFill>
                <a:srgbClr val="CCCCCC"/>
              </a:solidFill>
              <a:latin typeface="Inter"/>
              <a:ea typeface="Inter"/>
              <a:cs typeface="Inter"/>
              <a:sym typeface="Inter"/>
            </a:endParaRPr>
          </a:p>
          <a:p>
            <a:pPr indent="0" lvl="0" marL="0" rtl="0" algn="ctr">
              <a:spcBef>
                <a:spcPts val="0"/>
              </a:spcBef>
              <a:spcAft>
                <a:spcPts val="0"/>
              </a:spcAft>
              <a:buNone/>
            </a:pPr>
            <a:r>
              <a:t/>
            </a:r>
            <a:endParaRPr b="1" sz="1200">
              <a:solidFill>
                <a:srgbClr val="CCCCCC"/>
              </a:solidFill>
              <a:latin typeface="Inter"/>
              <a:ea typeface="Inter"/>
              <a:cs typeface="Inter"/>
              <a:sym typeface="Inter"/>
            </a:endParaRPr>
          </a:p>
          <a:p>
            <a:pPr indent="0" lvl="0" marL="0" rtl="0" algn="ctr">
              <a:spcBef>
                <a:spcPts val="0"/>
              </a:spcBef>
              <a:spcAft>
                <a:spcPts val="0"/>
              </a:spcAft>
              <a:buNone/>
            </a:pPr>
            <a:r>
              <a:t/>
            </a:r>
            <a:endParaRPr b="1" sz="1200">
              <a:solidFill>
                <a:srgbClr val="CCCCCC"/>
              </a:solidFill>
              <a:latin typeface="Inter"/>
              <a:ea typeface="Inter"/>
              <a:cs typeface="Inter"/>
              <a:sym typeface="Inter"/>
            </a:endParaRPr>
          </a:p>
          <a:p>
            <a:pPr indent="0" lvl="0" marL="0" rtl="0" algn="ctr">
              <a:spcBef>
                <a:spcPts val="0"/>
              </a:spcBef>
              <a:spcAft>
                <a:spcPts val="0"/>
              </a:spcAft>
              <a:buNone/>
            </a:pPr>
            <a:r>
              <a:t/>
            </a:r>
            <a:endParaRPr b="1" sz="1200">
              <a:solidFill>
                <a:srgbClr val="CCCCCC"/>
              </a:solidFill>
              <a:latin typeface="Inter"/>
              <a:ea typeface="Inter"/>
              <a:cs typeface="Inter"/>
              <a:sym typeface="Inter"/>
            </a:endParaRPr>
          </a:p>
          <a:p>
            <a:pPr indent="0" lvl="0" marL="0" rtl="0" algn="ctr">
              <a:spcBef>
                <a:spcPts val="0"/>
              </a:spcBef>
              <a:spcAft>
                <a:spcPts val="0"/>
              </a:spcAft>
              <a:buNone/>
            </a:pPr>
            <a:r>
              <a:rPr b="1" lang="en" sz="1200">
                <a:solidFill>
                  <a:srgbClr val="B7B7B7"/>
                </a:solidFill>
                <a:latin typeface="Inter"/>
                <a:ea typeface="Inter"/>
                <a:cs typeface="Inter"/>
                <a:sym typeface="Inter"/>
              </a:rPr>
              <a:t>[Insert Image and Provide Citation]</a:t>
            </a:r>
            <a:endParaRPr b="1" sz="1200">
              <a:solidFill>
                <a:srgbClr val="B7B7B7"/>
              </a:solidFill>
              <a:latin typeface="Inter"/>
              <a:ea typeface="Inter"/>
              <a:cs typeface="Inter"/>
              <a:sym typeface="Inter"/>
            </a:endParaRPr>
          </a:p>
          <a:p>
            <a:pPr indent="0" lvl="0" marL="0" rtl="0" algn="ctr">
              <a:spcBef>
                <a:spcPts val="0"/>
              </a:spcBef>
              <a:spcAft>
                <a:spcPts val="0"/>
              </a:spcAft>
              <a:buNone/>
            </a:pPr>
            <a:r>
              <a:t/>
            </a:r>
            <a:endParaRPr b="1" sz="1200">
              <a:solidFill>
                <a:srgbClr val="CCCCCC"/>
              </a:solidFill>
              <a:latin typeface="Inter"/>
              <a:ea typeface="Inter"/>
              <a:cs typeface="Inter"/>
              <a:sym typeface="Inter"/>
            </a:endParaRPr>
          </a:p>
          <a:p>
            <a:pPr indent="0" lvl="0" marL="0" rtl="0" algn="ctr">
              <a:spcBef>
                <a:spcPts val="0"/>
              </a:spcBef>
              <a:spcAft>
                <a:spcPts val="0"/>
              </a:spcAft>
              <a:buNone/>
            </a:pPr>
            <a:r>
              <a:t/>
            </a:r>
            <a:endParaRPr b="1" sz="1200">
              <a:solidFill>
                <a:srgbClr val="CCCCCC"/>
              </a:solidFill>
              <a:latin typeface="Inter"/>
              <a:ea typeface="Inter"/>
              <a:cs typeface="Inter"/>
              <a:sym typeface="Inte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85" name="Shape 85"/>
        <p:cNvGrpSpPr/>
        <p:nvPr/>
      </p:nvGrpSpPr>
      <p:grpSpPr>
        <a:xfrm>
          <a:off x="0" y="0"/>
          <a:ext cx="0" cy="0"/>
          <a:chOff x="0" y="0"/>
          <a:chExt cx="0" cy="0"/>
        </a:xfrm>
      </p:grpSpPr>
      <p:sp>
        <p:nvSpPr>
          <p:cNvPr id="86" name="Google Shape;86;p16"/>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Halant"/>
                <a:ea typeface="Halant"/>
                <a:cs typeface="Halant"/>
                <a:sym typeface="Halant"/>
              </a:rPr>
              <a:t>UN Research Portfolio Research Packets</a:t>
            </a:r>
            <a:endParaRPr sz="1800">
              <a:solidFill>
                <a:schemeClr val="dk1"/>
              </a:solidFill>
              <a:latin typeface="Halant"/>
              <a:ea typeface="Halant"/>
              <a:cs typeface="Halant"/>
              <a:sym typeface="Halant"/>
            </a:endParaRPr>
          </a:p>
        </p:txBody>
      </p:sp>
      <p:pic>
        <p:nvPicPr>
          <p:cNvPr id="87" name="Google Shape;87;p16"/>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88" name="Google Shape;88;p1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89" name="Google Shape;89;p1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90" name="Google Shape;90;p16"/>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91" name="Google Shape;91;p16"/>
          <p:cNvSpPr txBox="1"/>
          <p:nvPr/>
        </p:nvSpPr>
        <p:spPr>
          <a:xfrm>
            <a:off x="594300" y="655300"/>
            <a:ext cx="6820500" cy="31401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b="1" lang="en" sz="1200">
                <a:solidFill>
                  <a:schemeClr val="dk1"/>
                </a:solidFill>
                <a:latin typeface="Halant"/>
                <a:ea typeface="Halant"/>
                <a:cs typeface="Halant"/>
                <a:sym typeface="Halant"/>
              </a:rPr>
              <a:t>The following links can be used to begin your research. While not all inclusive, these packets can be a good place to start.</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Halant"/>
              <a:ea typeface="Halant"/>
              <a:cs typeface="Halant"/>
              <a:sym typeface="Halant"/>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5"/>
              </a:rPr>
              <a:t>UN Regional Committee Research Packet: Sub-Saharan Africa</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6"/>
              </a:rPr>
              <a:t>UN Regional Committee Research Packet: East Asia</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7"/>
              </a:rPr>
              <a:t>UN Regional Committee Research Packet: Eastern &amp; Central Europe</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8"/>
              </a:rPr>
              <a:t>UN Regional Committee Research Packet: Latin America, Central America, &amp; the Caribbean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9"/>
              </a:rPr>
              <a:t>UN Regional Committee Research Packet: North Africa &amp; the Middle East</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10"/>
              </a:rPr>
              <a:t>UN Regional Committee Research Packet: East &amp; Southeast Asia</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11"/>
              </a:rPr>
              <a:t>UN Regional Committee Research Packet Western Europe &amp; North America</a:t>
            </a:r>
            <a:endParaRPr sz="1200">
              <a:solidFill>
                <a:schemeClr val="dk1"/>
              </a:solidFill>
              <a:latin typeface="Halant"/>
              <a:ea typeface="Halant"/>
              <a:cs typeface="Halant"/>
              <a:sym typeface="Halant"/>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5" name="Shape 95"/>
        <p:cNvGrpSpPr/>
        <p:nvPr/>
      </p:nvGrpSpPr>
      <p:grpSpPr>
        <a:xfrm>
          <a:off x="0" y="0"/>
          <a:ext cx="0" cy="0"/>
          <a:chOff x="0" y="0"/>
          <a:chExt cx="0" cy="0"/>
        </a:xfrm>
      </p:grpSpPr>
      <p:sp>
        <p:nvSpPr>
          <p:cNvPr id="96" name="Google Shape;96;p17"/>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000">
                <a:solidFill>
                  <a:schemeClr val="dk1"/>
                </a:solidFill>
                <a:latin typeface="Halant"/>
                <a:ea typeface="Halant"/>
                <a:cs typeface="Halant"/>
                <a:sym typeface="Halant"/>
              </a:rPr>
              <a:t>                </a:t>
            </a:r>
            <a:r>
              <a:rPr lang="en" sz="1800">
                <a:solidFill>
                  <a:schemeClr val="dk1"/>
                </a:solidFill>
                <a:latin typeface="Halant"/>
                <a:ea typeface="Halant"/>
                <a:cs typeface="Halant"/>
                <a:sym typeface="Halant"/>
              </a:rPr>
              <a:t>UN Research Portfolio Instructions: Social &amp; Economic Development</a:t>
            </a:r>
            <a:endParaRPr sz="1800">
              <a:solidFill>
                <a:schemeClr val="dk1"/>
              </a:solidFill>
              <a:latin typeface="Halant"/>
              <a:ea typeface="Halant"/>
              <a:cs typeface="Halant"/>
              <a:sym typeface="Halant"/>
            </a:endParaRPr>
          </a:p>
        </p:txBody>
      </p:sp>
      <p:pic>
        <p:nvPicPr>
          <p:cNvPr id="97" name="Google Shape;97;p17"/>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98" name="Google Shape;98;p1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99" name="Google Shape;99;p1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00" name="Google Shape;100;p17"/>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01" name="Google Shape;101;p17"/>
          <p:cNvSpPr txBox="1"/>
          <p:nvPr/>
        </p:nvSpPr>
        <p:spPr>
          <a:xfrm>
            <a:off x="594300" y="655288"/>
            <a:ext cx="6583800" cy="84966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b="1" lang="en" sz="1200">
                <a:solidFill>
                  <a:schemeClr val="dk1"/>
                </a:solidFill>
                <a:latin typeface="Halant"/>
                <a:ea typeface="Halant"/>
                <a:cs typeface="Halant"/>
                <a:sym typeface="Halant"/>
              </a:rPr>
              <a:t>Directions</a:t>
            </a:r>
            <a:r>
              <a:rPr lang="en" sz="1200">
                <a:solidFill>
                  <a:schemeClr val="dk1"/>
                </a:solidFill>
                <a:latin typeface="Halant"/>
                <a:ea typeface="Halant"/>
                <a:cs typeface="Halant"/>
                <a:sym typeface="Halant"/>
              </a:rPr>
              <a:t>: FIll out the Social &amp; Economic Development page of your UN Country Research Report. Use the following resources to support your research.</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Halant"/>
              <a:ea typeface="Halant"/>
              <a:cs typeface="Halant"/>
              <a:sym typeface="Halant"/>
            </a:endParaRPr>
          </a:p>
          <a:p>
            <a:pPr indent="-304800" lvl="0" marL="457200" rtl="0" algn="l">
              <a:lnSpc>
                <a:spcPct val="100000"/>
              </a:lnSpc>
              <a:spcBef>
                <a:spcPts val="0"/>
              </a:spcBef>
              <a:spcAft>
                <a:spcPts val="0"/>
              </a:spcAft>
              <a:buClr>
                <a:schemeClr val="dk1"/>
              </a:buClr>
              <a:buSzPts val="1200"/>
              <a:buFont typeface="Halant"/>
              <a:buAutoNum type="arabicPeriod"/>
            </a:pPr>
            <a:r>
              <a:rPr lang="en" sz="1200">
                <a:solidFill>
                  <a:schemeClr val="dk1"/>
                </a:solidFill>
                <a:latin typeface="Halant"/>
                <a:ea typeface="Halant"/>
                <a:cs typeface="Halant"/>
                <a:sym typeface="Halant"/>
              </a:rPr>
              <a:t>Country Stats</a:t>
            </a:r>
            <a:endParaRPr sz="1200">
              <a:solidFill>
                <a:schemeClr val="dk1"/>
              </a:solidFill>
              <a:latin typeface="Halant"/>
              <a:ea typeface="Halant"/>
              <a:cs typeface="Halant"/>
              <a:sym typeface="Halant"/>
            </a:endParaRPr>
          </a:p>
          <a:p>
            <a:pPr indent="-304800" lvl="1" marL="914400" rtl="0" algn="l">
              <a:lnSpc>
                <a:spcPct val="100000"/>
              </a:lnSpc>
              <a:spcBef>
                <a:spcPts val="0"/>
              </a:spcBef>
              <a:spcAft>
                <a:spcPts val="0"/>
              </a:spcAft>
              <a:buClr>
                <a:schemeClr val="dk1"/>
              </a:buClr>
              <a:buSzPts val="1200"/>
              <a:buFont typeface="Halant"/>
              <a:buAutoNum type="alphaLcPeriod"/>
            </a:pPr>
            <a:r>
              <a:rPr lang="en" sz="1200">
                <a:solidFill>
                  <a:schemeClr val="dk1"/>
                </a:solidFill>
                <a:latin typeface="Halant"/>
                <a:ea typeface="Halant"/>
                <a:cs typeface="Halant"/>
                <a:sym typeface="Halant"/>
              </a:rPr>
              <a:t>Use the </a:t>
            </a:r>
            <a:r>
              <a:rPr lang="en" sz="1200" u="sng">
                <a:solidFill>
                  <a:schemeClr val="hlink"/>
                </a:solidFill>
                <a:latin typeface="Halant"/>
                <a:ea typeface="Halant"/>
                <a:cs typeface="Halant"/>
                <a:sym typeface="Halant"/>
                <a:hlinkClick r:id="rId5"/>
              </a:rPr>
              <a:t>CIA World Factbook</a:t>
            </a:r>
            <a:r>
              <a:rPr lang="en" sz="1200">
                <a:solidFill>
                  <a:schemeClr val="dk1"/>
                </a:solidFill>
                <a:latin typeface="Halant"/>
                <a:ea typeface="Halant"/>
                <a:cs typeface="Halant"/>
                <a:sym typeface="Halant"/>
              </a:rPr>
              <a:t> to identify the following stats about your focal country: </a:t>
            </a:r>
            <a:endParaRPr sz="1200">
              <a:solidFill>
                <a:schemeClr val="dk1"/>
              </a:solidFill>
              <a:latin typeface="Halant"/>
              <a:ea typeface="Halant"/>
              <a:cs typeface="Halant"/>
              <a:sym typeface="Halant"/>
            </a:endParaRPr>
          </a:p>
          <a:p>
            <a:pPr indent="-304800" lvl="2" marL="1371600" rtl="0" algn="l">
              <a:lnSpc>
                <a:spcPct val="100000"/>
              </a:lnSpc>
              <a:spcBef>
                <a:spcPts val="0"/>
              </a:spcBef>
              <a:spcAft>
                <a:spcPts val="0"/>
              </a:spcAft>
              <a:buClr>
                <a:schemeClr val="dk1"/>
              </a:buClr>
              <a:buSzPts val="1200"/>
              <a:buFont typeface="Halant"/>
              <a:buAutoNum type="romanLcPeriod"/>
            </a:pPr>
            <a:r>
              <a:rPr lang="en" sz="1200">
                <a:solidFill>
                  <a:schemeClr val="dk1"/>
                </a:solidFill>
                <a:latin typeface="Halant"/>
                <a:ea typeface="Halant"/>
                <a:cs typeface="Halant"/>
                <a:sym typeface="Halant"/>
              </a:rPr>
              <a:t>GDP Per Capita</a:t>
            </a:r>
            <a:endParaRPr sz="1200">
              <a:solidFill>
                <a:schemeClr val="dk1"/>
              </a:solidFill>
              <a:latin typeface="Halant"/>
              <a:ea typeface="Halant"/>
              <a:cs typeface="Halant"/>
              <a:sym typeface="Halant"/>
            </a:endParaRPr>
          </a:p>
          <a:p>
            <a:pPr indent="-304800" lvl="2" marL="1371600" rtl="0" algn="l">
              <a:lnSpc>
                <a:spcPct val="100000"/>
              </a:lnSpc>
              <a:spcBef>
                <a:spcPts val="0"/>
              </a:spcBef>
              <a:spcAft>
                <a:spcPts val="0"/>
              </a:spcAft>
              <a:buClr>
                <a:schemeClr val="dk1"/>
              </a:buClr>
              <a:buSzPts val="1200"/>
              <a:buFont typeface="Halant"/>
              <a:buAutoNum type="romanLcPeriod"/>
            </a:pPr>
            <a:r>
              <a:rPr lang="en" sz="1200">
                <a:solidFill>
                  <a:schemeClr val="dk1"/>
                </a:solidFill>
                <a:latin typeface="Halant"/>
                <a:ea typeface="Halant"/>
                <a:cs typeface="Halant"/>
                <a:sym typeface="Halant"/>
              </a:rPr>
              <a:t>Population Below the Poverty Line</a:t>
            </a:r>
            <a:endParaRPr sz="1200">
              <a:solidFill>
                <a:schemeClr val="dk1"/>
              </a:solidFill>
              <a:latin typeface="Halant"/>
              <a:ea typeface="Halant"/>
              <a:cs typeface="Halant"/>
              <a:sym typeface="Halant"/>
            </a:endParaRPr>
          </a:p>
          <a:p>
            <a:pPr indent="-304800" lvl="2" marL="1371600" rtl="0" algn="l">
              <a:lnSpc>
                <a:spcPct val="100000"/>
              </a:lnSpc>
              <a:spcBef>
                <a:spcPts val="0"/>
              </a:spcBef>
              <a:spcAft>
                <a:spcPts val="0"/>
              </a:spcAft>
              <a:buClr>
                <a:schemeClr val="dk1"/>
              </a:buClr>
              <a:buSzPts val="1200"/>
              <a:buFont typeface="Halant"/>
              <a:buAutoNum type="romanLcPeriod"/>
            </a:pPr>
            <a:r>
              <a:rPr lang="en" sz="1200">
                <a:solidFill>
                  <a:schemeClr val="dk1"/>
                </a:solidFill>
                <a:latin typeface="Halant"/>
                <a:ea typeface="Halant"/>
                <a:cs typeface="Halant"/>
                <a:sym typeface="Halant"/>
              </a:rPr>
              <a:t>Gini Index Coefficient (This measures income inequality within a country)</a:t>
            </a:r>
            <a:endParaRPr sz="1200">
              <a:solidFill>
                <a:schemeClr val="dk1"/>
              </a:solidFill>
              <a:latin typeface="Halant"/>
              <a:ea typeface="Halant"/>
              <a:cs typeface="Halant"/>
              <a:sym typeface="Halant"/>
            </a:endParaRPr>
          </a:p>
          <a:p>
            <a:pPr indent="-304800" lvl="2" marL="1371600" rtl="0" algn="l">
              <a:lnSpc>
                <a:spcPct val="100000"/>
              </a:lnSpc>
              <a:spcBef>
                <a:spcPts val="0"/>
              </a:spcBef>
              <a:spcAft>
                <a:spcPts val="0"/>
              </a:spcAft>
              <a:buClr>
                <a:schemeClr val="dk1"/>
              </a:buClr>
              <a:buSzPts val="1200"/>
              <a:buFont typeface="Halant"/>
              <a:buAutoNum type="romanLcPeriod"/>
            </a:pPr>
            <a:r>
              <a:rPr lang="en" sz="1200">
                <a:solidFill>
                  <a:schemeClr val="dk1"/>
                </a:solidFill>
                <a:latin typeface="Halant"/>
                <a:ea typeface="Halant"/>
                <a:cs typeface="Halant"/>
                <a:sym typeface="Halant"/>
              </a:rPr>
              <a:t>Total Fertility Rate (Average number of children per woman)</a:t>
            </a:r>
            <a:endParaRPr sz="1200">
              <a:solidFill>
                <a:schemeClr val="dk1"/>
              </a:solidFill>
              <a:latin typeface="Halant"/>
              <a:ea typeface="Halant"/>
              <a:cs typeface="Halant"/>
              <a:sym typeface="Halant"/>
            </a:endParaRPr>
          </a:p>
          <a:p>
            <a:pPr indent="-304800" lvl="2" marL="1371600" rtl="0" algn="l">
              <a:lnSpc>
                <a:spcPct val="100000"/>
              </a:lnSpc>
              <a:spcBef>
                <a:spcPts val="0"/>
              </a:spcBef>
              <a:spcAft>
                <a:spcPts val="0"/>
              </a:spcAft>
              <a:buClr>
                <a:schemeClr val="dk1"/>
              </a:buClr>
              <a:buSzPts val="1200"/>
              <a:buFont typeface="Halant"/>
              <a:buAutoNum type="romanLcPeriod"/>
            </a:pPr>
            <a:r>
              <a:rPr lang="en" sz="1200">
                <a:solidFill>
                  <a:schemeClr val="dk1"/>
                </a:solidFill>
                <a:latin typeface="Halant"/>
                <a:ea typeface="Halant"/>
                <a:cs typeface="Halant"/>
                <a:sym typeface="Halant"/>
              </a:rPr>
              <a:t>Contraceptive Prevalence Rate </a:t>
            </a:r>
            <a:endParaRPr sz="1200">
              <a:solidFill>
                <a:schemeClr val="dk1"/>
              </a:solidFill>
              <a:latin typeface="Halant"/>
              <a:ea typeface="Halant"/>
              <a:cs typeface="Halant"/>
              <a:sym typeface="Halant"/>
            </a:endParaRPr>
          </a:p>
          <a:p>
            <a:pPr indent="0" lvl="0" marL="1371600" rtl="0" algn="l">
              <a:lnSpc>
                <a:spcPct val="100000"/>
              </a:lnSpc>
              <a:spcBef>
                <a:spcPts val="0"/>
              </a:spcBef>
              <a:spcAft>
                <a:spcPts val="0"/>
              </a:spcAft>
              <a:buNone/>
            </a:pPr>
            <a:r>
              <a:t/>
            </a:r>
            <a:endParaRPr sz="1200">
              <a:solidFill>
                <a:schemeClr val="dk1"/>
              </a:solidFill>
              <a:latin typeface="Halant"/>
              <a:ea typeface="Halant"/>
              <a:cs typeface="Halant"/>
              <a:sym typeface="Halant"/>
            </a:endParaRPr>
          </a:p>
          <a:p>
            <a:pPr indent="-304800" lvl="0" marL="457200" rtl="0" algn="l">
              <a:lnSpc>
                <a:spcPct val="100000"/>
              </a:lnSpc>
              <a:spcBef>
                <a:spcPts val="0"/>
              </a:spcBef>
              <a:spcAft>
                <a:spcPts val="0"/>
              </a:spcAft>
              <a:buClr>
                <a:schemeClr val="dk1"/>
              </a:buClr>
              <a:buSzPts val="1200"/>
              <a:buFont typeface="Halant"/>
              <a:buAutoNum type="arabicPeriod"/>
            </a:pPr>
            <a:r>
              <a:rPr lang="en" sz="1200">
                <a:solidFill>
                  <a:schemeClr val="dk1"/>
                </a:solidFill>
                <a:latin typeface="Halant"/>
                <a:ea typeface="Halant"/>
                <a:cs typeface="Halant"/>
                <a:sym typeface="Halant"/>
              </a:rPr>
              <a:t>SDGs</a:t>
            </a:r>
            <a:endParaRPr sz="1200">
              <a:solidFill>
                <a:schemeClr val="dk1"/>
              </a:solidFill>
              <a:latin typeface="Halant"/>
              <a:ea typeface="Halant"/>
              <a:cs typeface="Halant"/>
              <a:sym typeface="Halant"/>
            </a:endParaRPr>
          </a:p>
          <a:p>
            <a:pPr indent="-304800" lvl="1" marL="914400" rtl="0" algn="l">
              <a:lnSpc>
                <a:spcPct val="100000"/>
              </a:lnSpc>
              <a:spcBef>
                <a:spcPts val="0"/>
              </a:spcBef>
              <a:spcAft>
                <a:spcPts val="0"/>
              </a:spcAft>
              <a:buClr>
                <a:schemeClr val="dk1"/>
              </a:buClr>
              <a:buSzPts val="1200"/>
              <a:buFont typeface="Halant"/>
              <a:buAutoNum type="alphaLcPeriod"/>
            </a:pPr>
            <a:r>
              <a:rPr lang="en" sz="1200">
                <a:solidFill>
                  <a:schemeClr val="dk1"/>
                </a:solidFill>
                <a:latin typeface="Halant"/>
                <a:ea typeface="Halant"/>
                <a:cs typeface="Halant"/>
                <a:sym typeface="Halant"/>
              </a:rPr>
              <a:t>Use the </a:t>
            </a:r>
            <a:r>
              <a:rPr lang="en" sz="1200" u="sng">
                <a:solidFill>
                  <a:schemeClr val="accent5"/>
                </a:solidFill>
                <a:latin typeface="Halant"/>
                <a:ea typeface="Halant"/>
                <a:cs typeface="Halant"/>
                <a:sym typeface="Halant"/>
                <a:hlinkClick r:id="rId6">
                  <a:extLst>
                    <a:ext uri="{A12FA001-AC4F-418D-AE19-62706E023703}">
                      <ahyp:hlinkClr val="tx"/>
                    </a:ext>
                  </a:extLst>
                </a:hlinkClick>
              </a:rPr>
              <a:t>World Bank Data for Economies and Countries </a:t>
            </a:r>
            <a:r>
              <a:rPr lang="en" sz="1200">
                <a:solidFill>
                  <a:schemeClr val="dk1"/>
                </a:solidFill>
                <a:latin typeface="Halant"/>
                <a:ea typeface="Halant"/>
                <a:cs typeface="Halant"/>
                <a:sym typeface="Halant"/>
              </a:rPr>
              <a:t> to analyze the progress that your assigned country has made on the UN SDGs related to social and economic development.</a:t>
            </a:r>
            <a:endParaRPr sz="1200">
              <a:solidFill>
                <a:schemeClr val="dk1"/>
              </a:solidFill>
              <a:latin typeface="Halant"/>
              <a:ea typeface="Halant"/>
              <a:cs typeface="Halant"/>
              <a:sym typeface="Halant"/>
            </a:endParaRPr>
          </a:p>
          <a:p>
            <a:pPr indent="-304800" lvl="1" marL="914400" rtl="0" algn="l">
              <a:lnSpc>
                <a:spcPct val="100000"/>
              </a:lnSpc>
              <a:spcBef>
                <a:spcPts val="0"/>
              </a:spcBef>
              <a:spcAft>
                <a:spcPts val="0"/>
              </a:spcAft>
              <a:buClr>
                <a:schemeClr val="dk1"/>
              </a:buClr>
              <a:buSzPts val="1200"/>
              <a:buFont typeface="Halant"/>
              <a:buAutoNum type="alphaLcPeriod"/>
            </a:pPr>
            <a:r>
              <a:rPr lang="en" sz="1200">
                <a:solidFill>
                  <a:schemeClr val="dk1"/>
                </a:solidFill>
                <a:latin typeface="Halant"/>
                <a:ea typeface="Halant"/>
                <a:cs typeface="Halant"/>
                <a:sym typeface="Halant"/>
              </a:rPr>
              <a:t>Once you select your assigned country, click on the tab that says “By SDG Goal” to examine relevant data. </a:t>
            </a:r>
            <a:endParaRPr sz="1200">
              <a:solidFill>
                <a:schemeClr val="dk1"/>
              </a:solidFill>
              <a:latin typeface="Halant"/>
              <a:ea typeface="Halant"/>
              <a:cs typeface="Halant"/>
              <a:sym typeface="Halant"/>
            </a:endParaRPr>
          </a:p>
          <a:p>
            <a:pPr indent="-304800" lvl="1" marL="914400" rtl="0" algn="l">
              <a:lnSpc>
                <a:spcPct val="100000"/>
              </a:lnSpc>
              <a:spcBef>
                <a:spcPts val="0"/>
              </a:spcBef>
              <a:spcAft>
                <a:spcPts val="0"/>
              </a:spcAft>
              <a:buClr>
                <a:schemeClr val="dk1"/>
              </a:buClr>
              <a:buSzPts val="1200"/>
              <a:buFont typeface="Halant"/>
              <a:buAutoNum type="alphaLcPeriod"/>
            </a:pPr>
            <a:r>
              <a:rPr lang="en" sz="1200">
                <a:solidFill>
                  <a:schemeClr val="dk1"/>
                </a:solidFill>
                <a:latin typeface="Halant"/>
                <a:ea typeface="Halant"/>
                <a:cs typeface="Halant"/>
                <a:sym typeface="Halant"/>
              </a:rPr>
              <a:t>Choose 2 specific SDGs related to social &amp; economic development (1, 2, 3, 4, 5, 8, 9, 10, 16) and explain whether or not your country has made significant progress towards accomplishing that goal. </a:t>
            </a:r>
            <a:endParaRPr sz="1200">
              <a:solidFill>
                <a:schemeClr val="dk1"/>
              </a:solidFill>
              <a:latin typeface="Halant"/>
              <a:ea typeface="Halant"/>
              <a:cs typeface="Halant"/>
              <a:sym typeface="Halant"/>
            </a:endParaRPr>
          </a:p>
          <a:p>
            <a:pPr indent="-304800" lvl="1" marL="914400" rtl="0" algn="l">
              <a:lnSpc>
                <a:spcPct val="100000"/>
              </a:lnSpc>
              <a:spcBef>
                <a:spcPts val="0"/>
              </a:spcBef>
              <a:spcAft>
                <a:spcPts val="0"/>
              </a:spcAft>
              <a:buClr>
                <a:schemeClr val="dk1"/>
              </a:buClr>
              <a:buSzPts val="1200"/>
              <a:buFont typeface="Halant"/>
              <a:buAutoNum type="alphaLcPeriod"/>
            </a:pPr>
            <a:r>
              <a:rPr lang="en" sz="1200">
                <a:solidFill>
                  <a:schemeClr val="dk1"/>
                </a:solidFill>
                <a:latin typeface="Halant"/>
                <a:ea typeface="Halant"/>
                <a:cs typeface="Halant"/>
                <a:sym typeface="Halant"/>
              </a:rPr>
              <a:t>Be sure to include at least one specific piece of data to support your claim.</a:t>
            </a:r>
            <a:endParaRPr sz="1200">
              <a:solidFill>
                <a:schemeClr val="dk1"/>
              </a:solidFill>
              <a:latin typeface="Halant"/>
              <a:ea typeface="Halant"/>
              <a:cs typeface="Halant"/>
              <a:sym typeface="Halant"/>
            </a:endParaRPr>
          </a:p>
          <a:p>
            <a:pPr indent="0" lvl="0" marL="914400" rtl="0" algn="l">
              <a:lnSpc>
                <a:spcPct val="100000"/>
              </a:lnSpc>
              <a:spcBef>
                <a:spcPts val="0"/>
              </a:spcBef>
              <a:spcAft>
                <a:spcPts val="0"/>
              </a:spcAft>
              <a:buNone/>
            </a:pPr>
            <a:r>
              <a:t/>
            </a:r>
            <a:endParaRPr sz="1200">
              <a:solidFill>
                <a:schemeClr val="dk1"/>
              </a:solidFill>
              <a:latin typeface="Halant"/>
              <a:ea typeface="Halant"/>
              <a:cs typeface="Halant"/>
              <a:sym typeface="Halant"/>
            </a:endParaRPr>
          </a:p>
          <a:p>
            <a:pPr indent="-304800" lvl="0" marL="457200" rtl="0" algn="l">
              <a:lnSpc>
                <a:spcPct val="100000"/>
              </a:lnSpc>
              <a:spcBef>
                <a:spcPts val="0"/>
              </a:spcBef>
              <a:spcAft>
                <a:spcPts val="0"/>
              </a:spcAft>
              <a:buClr>
                <a:schemeClr val="dk1"/>
              </a:buClr>
              <a:buSzPts val="1200"/>
              <a:buFont typeface="Halant"/>
              <a:buAutoNum type="arabicPeriod"/>
            </a:pPr>
            <a:r>
              <a:rPr lang="en" sz="1200">
                <a:solidFill>
                  <a:schemeClr val="dk1"/>
                </a:solidFill>
                <a:latin typeface="Halant"/>
                <a:ea typeface="Halant"/>
                <a:cs typeface="Halant"/>
                <a:sym typeface="Halant"/>
              </a:rPr>
              <a:t>Case Study</a:t>
            </a:r>
            <a:endParaRPr sz="1200">
              <a:solidFill>
                <a:schemeClr val="dk1"/>
              </a:solidFill>
              <a:latin typeface="Halant"/>
              <a:ea typeface="Halant"/>
              <a:cs typeface="Halant"/>
              <a:sym typeface="Halant"/>
            </a:endParaRPr>
          </a:p>
          <a:p>
            <a:pPr indent="-304800" lvl="1" marL="914400" rtl="0" algn="l">
              <a:lnSpc>
                <a:spcPct val="100000"/>
              </a:lnSpc>
              <a:spcBef>
                <a:spcPts val="0"/>
              </a:spcBef>
              <a:spcAft>
                <a:spcPts val="0"/>
              </a:spcAft>
              <a:buClr>
                <a:schemeClr val="dk1"/>
              </a:buClr>
              <a:buSzPts val="1200"/>
              <a:buFont typeface="Halant"/>
              <a:buAutoNum type="alphaLcPeriod"/>
            </a:pPr>
            <a:r>
              <a:rPr lang="en" sz="1200">
                <a:solidFill>
                  <a:schemeClr val="dk1"/>
                </a:solidFill>
                <a:latin typeface="Halant"/>
                <a:ea typeface="Halant"/>
                <a:cs typeface="Halant"/>
                <a:sym typeface="Halant"/>
              </a:rPr>
              <a:t>Using the resources provided, read about a particular case study related to your country/ region. </a:t>
            </a:r>
            <a:endParaRPr sz="1200">
              <a:solidFill>
                <a:schemeClr val="dk1"/>
              </a:solidFill>
              <a:latin typeface="Halant"/>
              <a:ea typeface="Halant"/>
              <a:cs typeface="Halant"/>
              <a:sym typeface="Halant"/>
            </a:endParaRPr>
          </a:p>
          <a:p>
            <a:pPr indent="-304800" lvl="2" marL="1371600" rtl="0" algn="l">
              <a:lnSpc>
                <a:spcPct val="100000"/>
              </a:lnSpc>
              <a:spcBef>
                <a:spcPts val="0"/>
              </a:spcBef>
              <a:spcAft>
                <a:spcPts val="0"/>
              </a:spcAft>
              <a:buClr>
                <a:schemeClr val="dk1"/>
              </a:buClr>
              <a:buSzPts val="1200"/>
              <a:buFont typeface="Halant"/>
              <a:buAutoNum type="romanLcPeriod"/>
            </a:pPr>
            <a:r>
              <a:rPr lang="en" sz="1200">
                <a:solidFill>
                  <a:schemeClr val="dk1"/>
                </a:solidFill>
                <a:latin typeface="Halant"/>
                <a:ea typeface="Halant"/>
                <a:cs typeface="Halant"/>
                <a:sym typeface="Halant"/>
              </a:rPr>
              <a:t>Overview: Provide a brief description of what occurred/ is occurring in your assigned country/region.</a:t>
            </a:r>
            <a:endParaRPr sz="1200">
              <a:solidFill>
                <a:schemeClr val="dk1"/>
              </a:solidFill>
              <a:latin typeface="Halant"/>
              <a:ea typeface="Halant"/>
              <a:cs typeface="Halant"/>
              <a:sym typeface="Halant"/>
            </a:endParaRPr>
          </a:p>
          <a:p>
            <a:pPr indent="-304800" lvl="2" marL="1371600" rtl="0" algn="l">
              <a:lnSpc>
                <a:spcPct val="100000"/>
              </a:lnSpc>
              <a:spcBef>
                <a:spcPts val="0"/>
              </a:spcBef>
              <a:spcAft>
                <a:spcPts val="0"/>
              </a:spcAft>
              <a:buClr>
                <a:schemeClr val="dk1"/>
              </a:buClr>
              <a:buSzPts val="1200"/>
              <a:buFont typeface="Halant"/>
              <a:buAutoNum type="romanLcPeriod"/>
            </a:pPr>
            <a:r>
              <a:rPr lang="en" sz="1200">
                <a:solidFill>
                  <a:schemeClr val="dk1"/>
                </a:solidFill>
                <a:latin typeface="Halant"/>
                <a:ea typeface="Halant"/>
                <a:cs typeface="Halant"/>
                <a:sym typeface="Halant"/>
              </a:rPr>
              <a:t>Proposed Solution: Come up with a solution or way to help mitigate the issue.</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105" name="Shape 105"/>
        <p:cNvGrpSpPr/>
        <p:nvPr/>
      </p:nvGrpSpPr>
      <p:grpSpPr>
        <a:xfrm>
          <a:off x="0" y="0"/>
          <a:ext cx="0" cy="0"/>
          <a:chOff x="0" y="0"/>
          <a:chExt cx="0" cy="0"/>
        </a:xfrm>
      </p:grpSpPr>
      <p:sp>
        <p:nvSpPr>
          <p:cNvPr id="106" name="Google Shape;106;p18"/>
          <p:cNvSpPr txBox="1"/>
          <p:nvPr/>
        </p:nvSpPr>
        <p:spPr>
          <a:xfrm>
            <a:off x="3629625" y="1680350"/>
            <a:ext cx="3782100" cy="12879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t/>
            </a:r>
            <a:endParaRPr sz="1200">
              <a:solidFill>
                <a:schemeClr val="dk2"/>
              </a:solidFill>
              <a:latin typeface="Inter"/>
              <a:ea typeface="Inter"/>
              <a:cs typeface="Inter"/>
              <a:sym typeface="Inter"/>
            </a:endParaRPr>
          </a:p>
        </p:txBody>
      </p:sp>
      <p:sp>
        <p:nvSpPr>
          <p:cNvPr id="107" name="Google Shape;107;p18"/>
          <p:cNvSpPr txBox="1"/>
          <p:nvPr/>
        </p:nvSpPr>
        <p:spPr>
          <a:xfrm>
            <a:off x="685000" y="1525150"/>
            <a:ext cx="1993800" cy="3088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2"/>
                </a:solidFill>
                <a:latin typeface="Inter"/>
                <a:ea typeface="Inter"/>
                <a:cs typeface="Inter"/>
                <a:sym typeface="Inter"/>
              </a:rPr>
              <a:t>GDP Per Capita:</a:t>
            </a:r>
            <a:r>
              <a:rPr lang="en" sz="1200">
                <a:solidFill>
                  <a:schemeClr val="dk2"/>
                </a:solidFill>
                <a:latin typeface="Inter"/>
                <a:ea typeface="Inter"/>
                <a:cs typeface="Inter"/>
                <a:sym typeface="Inter"/>
              </a:rPr>
              <a:t>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rPr b="1" lang="en" sz="1200">
                <a:solidFill>
                  <a:schemeClr val="dk2"/>
                </a:solidFill>
                <a:latin typeface="Inter"/>
                <a:ea typeface="Inter"/>
                <a:cs typeface="Inter"/>
                <a:sym typeface="Inter"/>
              </a:rPr>
              <a:t>Population Below Poverty Line: </a:t>
            </a:r>
            <a:endParaRPr b="1" sz="1200">
              <a:solidFill>
                <a:schemeClr val="dk2"/>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rPr b="1" lang="en" sz="1200">
                <a:solidFill>
                  <a:schemeClr val="dk2"/>
                </a:solidFill>
                <a:latin typeface="Inter"/>
                <a:ea typeface="Inter"/>
                <a:cs typeface="Inter"/>
                <a:sym typeface="Inter"/>
              </a:rPr>
              <a:t>Gini Index Coefficient: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rPr b="1" lang="en" sz="1200">
                <a:solidFill>
                  <a:schemeClr val="dk2"/>
                </a:solidFill>
                <a:latin typeface="Inter"/>
                <a:ea typeface="Inter"/>
                <a:cs typeface="Inter"/>
                <a:sym typeface="Inter"/>
              </a:rPr>
              <a:t>Total Fertility Rate: </a:t>
            </a:r>
            <a:endParaRPr b="1" sz="1200">
              <a:solidFill>
                <a:schemeClr val="dk2"/>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rPr b="1" lang="en" sz="1200">
                <a:solidFill>
                  <a:schemeClr val="dk2"/>
                </a:solidFill>
                <a:latin typeface="Inter"/>
                <a:ea typeface="Inter"/>
                <a:cs typeface="Inter"/>
                <a:sym typeface="Inter"/>
              </a:rPr>
              <a:t>Contraceptive Prevalence Rate: </a:t>
            </a:r>
            <a:endParaRPr b="1" sz="1200">
              <a:solidFill>
                <a:schemeClr val="dk2"/>
              </a:solidFill>
              <a:latin typeface="Inter"/>
              <a:ea typeface="Inter"/>
              <a:cs typeface="Inter"/>
              <a:sym typeface="Inter"/>
            </a:endParaRPr>
          </a:p>
          <a:p>
            <a:pPr indent="0" lvl="0" marL="0" rtl="0" algn="l">
              <a:spcBef>
                <a:spcPts val="0"/>
              </a:spcBef>
              <a:spcAft>
                <a:spcPts val="0"/>
              </a:spcAft>
              <a:buNone/>
            </a:pPr>
            <a:r>
              <a:t/>
            </a:r>
            <a:endParaRPr sz="1000">
              <a:solidFill>
                <a:schemeClr val="dk2"/>
              </a:solidFill>
              <a:latin typeface="Inter"/>
              <a:ea typeface="Inter"/>
              <a:cs typeface="Inter"/>
              <a:sym typeface="Inter"/>
            </a:endParaRPr>
          </a:p>
        </p:txBody>
      </p:sp>
      <p:sp>
        <p:nvSpPr>
          <p:cNvPr id="108" name="Google Shape;108;p18"/>
          <p:cNvSpPr txBox="1"/>
          <p:nvPr/>
        </p:nvSpPr>
        <p:spPr>
          <a:xfrm>
            <a:off x="304800" y="4956950"/>
            <a:ext cx="7156500" cy="3088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2"/>
                </a:solidFill>
                <a:latin typeface="Inter"/>
                <a:ea typeface="Inter"/>
                <a:cs typeface="Inter"/>
                <a:sym typeface="Inter"/>
              </a:rPr>
              <a:t>SUMMARY:</a:t>
            </a:r>
            <a:endParaRPr b="1" sz="1200">
              <a:solidFill>
                <a:schemeClr val="dk2"/>
              </a:solidFill>
              <a:latin typeface="Inter"/>
              <a:ea typeface="Inter"/>
              <a:cs typeface="Inter"/>
              <a:sym typeface="Inter"/>
            </a:endParaRPr>
          </a:p>
          <a:p>
            <a:pPr indent="0" lvl="0" marL="0" rtl="0" algn="l">
              <a:spcBef>
                <a:spcPts val="0"/>
              </a:spcBef>
              <a:spcAft>
                <a:spcPts val="0"/>
              </a:spcAft>
              <a:buNone/>
            </a:pPr>
            <a:r>
              <a:t/>
            </a:r>
            <a:endParaRPr b="1" sz="1200">
              <a:solidFill>
                <a:schemeClr val="dk2"/>
              </a:solidFill>
              <a:latin typeface="Inter"/>
              <a:ea typeface="Inter"/>
              <a:cs typeface="Inter"/>
              <a:sym typeface="Inter"/>
            </a:endParaRPr>
          </a:p>
          <a:p>
            <a:pPr indent="0" lvl="0" marL="0" rtl="0" algn="l">
              <a:spcBef>
                <a:spcPts val="0"/>
              </a:spcBef>
              <a:spcAft>
                <a:spcPts val="0"/>
              </a:spcAft>
              <a:buNone/>
            </a:pPr>
            <a:r>
              <a:t/>
            </a:r>
            <a:endParaRPr b="1" sz="1200">
              <a:solidFill>
                <a:schemeClr val="dk2"/>
              </a:solidFill>
              <a:latin typeface="Inter"/>
              <a:ea typeface="Inter"/>
              <a:cs typeface="Inter"/>
              <a:sym typeface="Inter"/>
            </a:endParaRPr>
          </a:p>
          <a:p>
            <a:pPr indent="0" lvl="0" marL="0" rtl="0" algn="l">
              <a:spcBef>
                <a:spcPts val="0"/>
              </a:spcBef>
              <a:spcAft>
                <a:spcPts val="0"/>
              </a:spcAft>
              <a:buNone/>
            </a:pPr>
            <a:r>
              <a:t/>
            </a:r>
            <a:endParaRPr b="1" sz="1200">
              <a:solidFill>
                <a:schemeClr val="dk2"/>
              </a:solidFill>
              <a:latin typeface="Inter"/>
              <a:ea typeface="Inter"/>
              <a:cs typeface="Inter"/>
              <a:sym typeface="Inter"/>
            </a:endParaRPr>
          </a:p>
          <a:p>
            <a:pPr indent="0" lvl="0" marL="0" rtl="0" algn="l">
              <a:spcBef>
                <a:spcPts val="0"/>
              </a:spcBef>
              <a:spcAft>
                <a:spcPts val="0"/>
              </a:spcAft>
              <a:buNone/>
            </a:pPr>
            <a:r>
              <a:t/>
            </a:r>
            <a:endParaRPr b="1" sz="1200">
              <a:solidFill>
                <a:schemeClr val="dk2"/>
              </a:solidFill>
              <a:latin typeface="Inter"/>
              <a:ea typeface="Inter"/>
              <a:cs typeface="Inter"/>
              <a:sym typeface="Inter"/>
            </a:endParaRPr>
          </a:p>
          <a:p>
            <a:pPr indent="0" lvl="0" marL="0" rtl="0" algn="l">
              <a:spcBef>
                <a:spcPts val="0"/>
              </a:spcBef>
              <a:spcAft>
                <a:spcPts val="0"/>
              </a:spcAft>
              <a:buNone/>
            </a:pPr>
            <a:r>
              <a:t/>
            </a:r>
            <a:endParaRPr b="1" sz="1200">
              <a:solidFill>
                <a:schemeClr val="dk2"/>
              </a:solidFill>
              <a:latin typeface="Inter"/>
              <a:ea typeface="Inter"/>
              <a:cs typeface="Inter"/>
              <a:sym typeface="Inter"/>
            </a:endParaRPr>
          </a:p>
          <a:p>
            <a:pPr indent="0" lvl="0" marL="0" rtl="0" algn="l">
              <a:spcBef>
                <a:spcPts val="0"/>
              </a:spcBef>
              <a:spcAft>
                <a:spcPts val="0"/>
              </a:spcAft>
              <a:buNone/>
            </a:pPr>
            <a:r>
              <a:t/>
            </a:r>
            <a:endParaRPr b="1" sz="1200">
              <a:solidFill>
                <a:schemeClr val="dk2"/>
              </a:solidFill>
              <a:latin typeface="Inter"/>
              <a:ea typeface="Inter"/>
              <a:cs typeface="Inter"/>
              <a:sym typeface="Inter"/>
            </a:endParaRPr>
          </a:p>
          <a:p>
            <a:pPr indent="0" lvl="0" marL="0" rtl="0" algn="l">
              <a:spcBef>
                <a:spcPts val="0"/>
              </a:spcBef>
              <a:spcAft>
                <a:spcPts val="0"/>
              </a:spcAft>
              <a:buNone/>
            </a:pPr>
            <a:r>
              <a:t/>
            </a:r>
            <a:endParaRPr b="1" sz="1200">
              <a:solidFill>
                <a:schemeClr val="dk2"/>
              </a:solidFill>
              <a:latin typeface="Inter"/>
              <a:ea typeface="Inter"/>
              <a:cs typeface="Inter"/>
              <a:sym typeface="Inter"/>
            </a:endParaRPr>
          </a:p>
          <a:p>
            <a:pPr indent="0" lvl="0" marL="0" rtl="0" algn="l">
              <a:spcBef>
                <a:spcPts val="0"/>
              </a:spcBef>
              <a:spcAft>
                <a:spcPts val="0"/>
              </a:spcAft>
              <a:buNone/>
            </a:pPr>
            <a:r>
              <a:t/>
            </a:r>
            <a:endParaRPr b="1" sz="1200">
              <a:solidFill>
                <a:schemeClr val="dk2"/>
              </a:solidFill>
              <a:latin typeface="Inter"/>
              <a:ea typeface="Inter"/>
              <a:cs typeface="Inter"/>
              <a:sym typeface="Inter"/>
            </a:endParaRPr>
          </a:p>
          <a:p>
            <a:pPr indent="0" lvl="0" marL="0" rtl="0" algn="l">
              <a:spcBef>
                <a:spcPts val="0"/>
              </a:spcBef>
              <a:spcAft>
                <a:spcPts val="0"/>
              </a:spcAft>
              <a:buNone/>
            </a:pPr>
            <a:r>
              <a:t/>
            </a:r>
            <a:endParaRPr b="1" sz="1200">
              <a:solidFill>
                <a:schemeClr val="dk2"/>
              </a:solidFill>
              <a:latin typeface="Inter"/>
              <a:ea typeface="Inter"/>
              <a:cs typeface="Inter"/>
              <a:sym typeface="Inter"/>
            </a:endParaRPr>
          </a:p>
          <a:p>
            <a:pPr indent="0" lvl="0" marL="0" rtl="0" algn="l">
              <a:spcBef>
                <a:spcPts val="0"/>
              </a:spcBef>
              <a:spcAft>
                <a:spcPts val="0"/>
              </a:spcAft>
              <a:buNone/>
            </a:pPr>
            <a:r>
              <a:t/>
            </a:r>
            <a:endParaRPr b="1" sz="1200">
              <a:solidFill>
                <a:schemeClr val="dk2"/>
              </a:solidFill>
              <a:latin typeface="Inter"/>
              <a:ea typeface="Inter"/>
              <a:cs typeface="Inter"/>
              <a:sym typeface="Inter"/>
            </a:endParaRPr>
          </a:p>
          <a:p>
            <a:pPr indent="0" lvl="0" marL="0" rtl="0" algn="l">
              <a:spcBef>
                <a:spcPts val="0"/>
              </a:spcBef>
              <a:spcAft>
                <a:spcPts val="0"/>
              </a:spcAft>
              <a:buNone/>
            </a:pPr>
            <a:r>
              <a:rPr b="1" lang="en" sz="1200">
                <a:solidFill>
                  <a:schemeClr val="dk2"/>
                </a:solidFill>
                <a:latin typeface="Inter"/>
                <a:ea typeface="Inter"/>
                <a:cs typeface="Inter"/>
                <a:sym typeface="Inter"/>
              </a:rPr>
              <a:t>PROPOSED SOLUTION:</a:t>
            </a:r>
            <a:endParaRPr b="1" sz="1200">
              <a:solidFill>
                <a:schemeClr val="dk2"/>
              </a:solidFill>
              <a:latin typeface="Inter"/>
              <a:ea typeface="Inter"/>
              <a:cs typeface="Inter"/>
              <a:sym typeface="Inter"/>
            </a:endParaRPr>
          </a:p>
        </p:txBody>
      </p:sp>
      <p:sp>
        <p:nvSpPr>
          <p:cNvPr id="109" name="Google Shape;109;p18"/>
          <p:cNvSpPr txBox="1"/>
          <p:nvPr/>
        </p:nvSpPr>
        <p:spPr>
          <a:xfrm>
            <a:off x="393900" y="8320475"/>
            <a:ext cx="6984600" cy="815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u="sng">
                <a:solidFill>
                  <a:schemeClr val="dk2"/>
                </a:solidFill>
                <a:latin typeface="Inter"/>
                <a:ea typeface="Inter"/>
                <a:cs typeface="Inter"/>
                <a:sym typeface="Inter"/>
              </a:rPr>
              <a:t>ADDITIONAL NOTES</a:t>
            </a:r>
            <a:endParaRPr sz="1200" u="sng">
              <a:solidFill>
                <a:schemeClr val="dk2"/>
              </a:solidFill>
              <a:latin typeface="Inter"/>
              <a:ea typeface="Inter"/>
              <a:cs typeface="Inter"/>
              <a:sym typeface="Inter"/>
            </a:endParaRPr>
          </a:p>
        </p:txBody>
      </p:sp>
      <p:sp>
        <p:nvSpPr>
          <p:cNvPr id="110" name="Google Shape;110;p18"/>
          <p:cNvSpPr txBox="1"/>
          <p:nvPr/>
        </p:nvSpPr>
        <p:spPr>
          <a:xfrm>
            <a:off x="3629625" y="3051950"/>
            <a:ext cx="3782100" cy="12879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t/>
            </a:r>
            <a:endParaRPr sz="1200">
              <a:solidFill>
                <a:schemeClr val="dk2"/>
              </a:solidFill>
              <a:latin typeface="Inter"/>
              <a:ea typeface="Inter"/>
              <a:cs typeface="Inter"/>
              <a:sym typeface="Inter"/>
            </a:endParaRPr>
          </a:p>
        </p:txBody>
      </p:sp>
      <p:sp>
        <p:nvSpPr>
          <p:cNvPr id="111" name="Google Shape;111;p18"/>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pic>
        <p:nvPicPr>
          <p:cNvPr id="112" name="Google Shape;112;p18"/>
          <p:cNvPicPr preferRelativeResize="0"/>
          <p:nvPr/>
        </p:nvPicPr>
        <p:blipFill>
          <a:blip r:embed="rId4">
            <a:alphaModFix/>
          </a:blip>
          <a:stretch>
            <a:fillRect/>
          </a:stretch>
        </p:blipFill>
        <p:spPr>
          <a:xfrm>
            <a:off x="381544" y="9348271"/>
            <a:ext cx="431174" cy="431174"/>
          </a:xfrm>
          <a:prstGeom prst="rect">
            <a:avLst/>
          </a:prstGeom>
          <a:noFill/>
          <a:ln>
            <a:noFill/>
          </a:ln>
        </p:spPr>
      </p:pic>
      <p:sp>
        <p:nvSpPr>
          <p:cNvPr id="113" name="Google Shape;113;p1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14" name="Google Shape;114;p18"/>
          <p:cNvSpPr txBox="1"/>
          <p:nvPr/>
        </p:nvSpPr>
        <p:spPr>
          <a:xfrm>
            <a:off x="2916247" y="3230885"/>
            <a:ext cx="648600" cy="4977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lang="en" sz="3234">
                <a:solidFill>
                  <a:srgbClr val="FFFFFF"/>
                </a:solidFill>
                <a:latin typeface="Halant"/>
                <a:ea typeface="Halant"/>
                <a:cs typeface="Halant"/>
                <a:sym typeface="Halant"/>
              </a:rPr>
              <a:t>_</a:t>
            </a:r>
            <a:endParaRPr sz="100">
              <a:solidFill>
                <a:srgbClr val="FFFFFF"/>
              </a:solidFill>
            </a:endParaRPr>
          </a:p>
        </p:txBody>
      </p:sp>
      <p:sp>
        <p:nvSpPr>
          <p:cNvPr id="115" name="Google Shape;115;p1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16" name="Google Shape;116;p18"/>
          <p:cNvSpPr/>
          <p:nvPr/>
        </p:nvSpPr>
        <p:spPr>
          <a:xfrm>
            <a:off x="2955830" y="3051908"/>
            <a:ext cx="568960" cy="534416"/>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chemeClr val="lt1"/>
          </a:solidFill>
          <a:ln cap="flat" cmpd="sng" w="19050">
            <a:solidFill>
              <a:schemeClr val="dk1"/>
            </a:solidFill>
            <a:prstDash val="solid"/>
            <a:round/>
            <a:headEnd len="sm" w="sm" type="none"/>
            <a:tailEnd len="sm" w="sm" type="none"/>
          </a:ln>
        </p:spPr>
        <p:txBody>
          <a:bodyPr anchorCtr="0" anchor="b" bIns="91425" lIns="91425" spcFirstLastPara="1" rIns="91425" wrap="square" tIns="91425">
            <a:noAutofit/>
          </a:bodyPr>
          <a:lstStyle/>
          <a:p>
            <a:pPr indent="0" lvl="0" marL="0" rtl="0" algn="ctr">
              <a:spcBef>
                <a:spcPts val="0"/>
              </a:spcBef>
              <a:spcAft>
                <a:spcPts val="0"/>
              </a:spcAft>
              <a:buNone/>
            </a:pPr>
            <a:r>
              <a:rPr lang="en"/>
              <a:t>—</a:t>
            </a:r>
            <a:endParaRPr/>
          </a:p>
        </p:txBody>
      </p:sp>
      <p:sp>
        <p:nvSpPr>
          <p:cNvPr id="117" name="Google Shape;117;p18"/>
          <p:cNvSpPr/>
          <p:nvPr/>
        </p:nvSpPr>
        <p:spPr>
          <a:xfrm>
            <a:off x="2955992" y="1712858"/>
            <a:ext cx="568960" cy="534416"/>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chemeClr val="lt1"/>
          </a:solidFill>
          <a:ln cap="flat" cmpd="sng" w="19050">
            <a:solidFill>
              <a:schemeClr val="dk1"/>
            </a:solidFill>
            <a:prstDash val="solid"/>
            <a:round/>
            <a:headEnd len="sm" w="sm" type="none"/>
            <a:tailEnd len="sm" w="sm" type="none"/>
          </a:ln>
        </p:spPr>
        <p:txBody>
          <a:bodyPr anchorCtr="0" anchor="b" bIns="91425" lIns="91425" spcFirstLastPara="1" rIns="91425" wrap="square" tIns="91425">
            <a:noAutofit/>
          </a:bodyPr>
          <a:lstStyle/>
          <a:p>
            <a:pPr indent="0" lvl="0" marL="0" rtl="0" algn="ctr">
              <a:spcBef>
                <a:spcPts val="0"/>
              </a:spcBef>
              <a:spcAft>
                <a:spcPts val="0"/>
              </a:spcAft>
              <a:buNone/>
            </a:pPr>
            <a:r>
              <a:rPr lang="en"/>
              <a:t>—</a:t>
            </a: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21" name="Shape 121"/>
        <p:cNvGrpSpPr/>
        <p:nvPr/>
      </p:nvGrpSpPr>
      <p:grpSpPr>
        <a:xfrm>
          <a:off x="0" y="0"/>
          <a:ext cx="0" cy="0"/>
          <a:chOff x="0" y="0"/>
          <a:chExt cx="0" cy="0"/>
        </a:xfrm>
      </p:grpSpPr>
      <p:pic>
        <p:nvPicPr>
          <p:cNvPr id="122" name="Google Shape;122;p19"/>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23" name="Google Shape;123;p19"/>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UN Research Portfolio Instructions: Urbanization</a:t>
            </a:r>
            <a:endParaRPr sz="1900">
              <a:solidFill>
                <a:schemeClr val="dk1"/>
              </a:solidFill>
              <a:latin typeface="Halant"/>
              <a:ea typeface="Halant"/>
              <a:cs typeface="Halant"/>
              <a:sym typeface="Halant"/>
            </a:endParaRPr>
          </a:p>
        </p:txBody>
      </p:sp>
      <p:sp>
        <p:nvSpPr>
          <p:cNvPr id="124" name="Google Shape;124;p1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25" name="Google Shape;125;p1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26" name="Google Shape;126;p19"/>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27" name="Google Shape;127;p19"/>
          <p:cNvSpPr txBox="1"/>
          <p:nvPr/>
        </p:nvSpPr>
        <p:spPr>
          <a:xfrm>
            <a:off x="594300" y="807688"/>
            <a:ext cx="6583800" cy="41928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b="1" lang="en" sz="1200">
                <a:solidFill>
                  <a:schemeClr val="dk1"/>
                </a:solidFill>
                <a:latin typeface="Halant"/>
                <a:ea typeface="Halant"/>
                <a:cs typeface="Halant"/>
                <a:sym typeface="Halant"/>
              </a:rPr>
              <a:t>Instructions: </a:t>
            </a:r>
            <a:r>
              <a:rPr lang="en" sz="1200">
                <a:solidFill>
                  <a:schemeClr val="dk1"/>
                </a:solidFill>
                <a:latin typeface="Halant"/>
                <a:ea typeface="Halant"/>
                <a:cs typeface="Halant"/>
                <a:sym typeface="Halant"/>
              </a:rPr>
              <a:t>FIll out the Urbanization page of your UN Country Research Report.</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Clr>
                <a:schemeClr val="dk1"/>
              </a:buClr>
              <a:buSzPts val="1100"/>
              <a:buFont typeface="Arial"/>
              <a:buNone/>
            </a:pPr>
            <a:r>
              <a:t/>
            </a:r>
            <a:endParaRPr sz="1200">
              <a:solidFill>
                <a:schemeClr val="dk1"/>
              </a:solidFill>
              <a:latin typeface="Halant"/>
              <a:ea typeface="Halant"/>
              <a:cs typeface="Halant"/>
              <a:sym typeface="Halant"/>
            </a:endParaRPr>
          </a:p>
          <a:p>
            <a:pPr indent="-304800" lvl="0" marL="457200" rtl="0" algn="l">
              <a:lnSpc>
                <a:spcPct val="115000"/>
              </a:lnSpc>
              <a:spcBef>
                <a:spcPts val="0"/>
              </a:spcBef>
              <a:spcAft>
                <a:spcPts val="0"/>
              </a:spcAft>
              <a:buClr>
                <a:schemeClr val="dk1"/>
              </a:buClr>
              <a:buSzPts val="1200"/>
              <a:buFont typeface="Halant"/>
              <a:buAutoNum type="arabicPeriod"/>
            </a:pPr>
            <a:r>
              <a:rPr lang="en" sz="1200">
                <a:solidFill>
                  <a:schemeClr val="dk1"/>
                </a:solidFill>
                <a:latin typeface="Halant"/>
                <a:ea typeface="Halant"/>
                <a:cs typeface="Halant"/>
                <a:sym typeface="Halant"/>
              </a:rPr>
              <a:t>Most Populated Cities</a:t>
            </a:r>
            <a:endParaRPr sz="1200">
              <a:solidFill>
                <a:schemeClr val="dk1"/>
              </a:solidFill>
              <a:latin typeface="Halant"/>
              <a:ea typeface="Halant"/>
              <a:cs typeface="Halant"/>
              <a:sym typeface="Halant"/>
            </a:endParaRPr>
          </a:p>
          <a:p>
            <a:pPr indent="-304800" lvl="1" marL="914400" rtl="0" algn="l">
              <a:lnSpc>
                <a:spcPct val="115000"/>
              </a:lnSpc>
              <a:spcBef>
                <a:spcPts val="0"/>
              </a:spcBef>
              <a:spcAft>
                <a:spcPts val="0"/>
              </a:spcAft>
              <a:buClr>
                <a:schemeClr val="dk1"/>
              </a:buClr>
              <a:buSzPts val="1200"/>
              <a:buFont typeface="Halant"/>
              <a:buAutoNum type="alphaLcPeriod"/>
            </a:pPr>
            <a:r>
              <a:rPr lang="en" sz="1200">
                <a:solidFill>
                  <a:schemeClr val="dk1"/>
                </a:solidFill>
                <a:latin typeface="Halant"/>
                <a:ea typeface="Halant"/>
                <a:cs typeface="Halant"/>
                <a:sym typeface="Halant"/>
              </a:rPr>
              <a:t>List the top three largest cities in your assigned countries along with their population size. Use the </a:t>
            </a:r>
            <a:r>
              <a:rPr lang="en" sz="1200" u="sng">
                <a:solidFill>
                  <a:schemeClr val="hlink"/>
                </a:solidFill>
                <a:latin typeface="Halant"/>
                <a:ea typeface="Halant"/>
                <a:cs typeface="Halant"/>
                <a:sym typeface="Halant"/>
                <a:hlinkClick r:id="rId5"/>
              </a:rPr>
              <a:t>CIA World Factbook</a:t>
            </a:r>
            <a:r>
              <a:rPr lang="en" sz="1200">
                <a:solidFill>
                  <a:schemeClr val="dk1"/>
                </a:solidFill>
                <a:latin typeface="Halant"/>
                <a:ea typeface="Halant"/>
                <a:cs typeface="Halant"/>
                <a:sym typeface="Halant"/>
              </a:rPr>
              <a:t> to collect your information.</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t/>
            </a:r>
            <a:endParaRPr sz="1200">
              <a:solidFill>
                <a:schemeClr val="dk1"/>
              </a:solidFill>
              <a:latin typeface="Halant"/>
              <a:ea typeface="Halant"/>
              <a:cs typeface="Halant"/>
              <a:sym typeface="Halant"/>
            </a:endParaRPr>
          </a:p>
          <a:p>
            <a:pPr indent="-304800" lvl="0" marL="457200" rtl="0" algn="l">
              <a:lnSpc>
                <a:spcPct val="115000"/>
              </a:lnSpc>
              <a:spcBef>
                <a:spcPts val="0"/>
              </a:spcBef>
              <a:spcAft>
                <a:spcPts val="0"/>
              </a:spcAft>
              <a:buClr>
                <a:schemeClr val="dk1"/>
              </a:buClr>
              <a:buSzPts val="1200"/>
              <a:buFont typeface="Halant"/>
              <a:buAutoNum type="arabicPeriod"/>
            </a:pPr>
            <a:r>
              <a:rPr lang="en" sz="1200">
                <a:solidFill>
                  <a:schemeClr val="dk1"/>
                </a:solidFill>
                <a:latin typeface="Halant"/>
                <a:ea typeface="Halant"/>
                <a:cs typeface="Halant"/>
                <a:sym typeface="Halant"/>
              </a:rPr>
              <a:t>Country Stats</a:t>
            </a:r>
            <a:endParaRPr sz="1200">
              <a:solidFill>
                <a:schemeClr val="dk1"/>
              </a:solidFill>
              <a:latin typeface="Halant"/>
              <a:ea typeface="Halant"/>
              <a:cs typeface="Halant"/>
              <a:sym typeface="Halant"/>
            </a:endParaRPr>
          </a:p>
          <a:p>
            <a:pPr indent="-304800" lvl="1" marL="914400" rtl="0" algn="l">
              <a:lnSpc>
                <a:spcPct val="115000"/>
              </a:lnSpc>
              <a:spcBef>
                <a:spcPts val="0"/>
              </a:spcBef>
              <a:spcAft>
                <a:spcPts val="0"/>
              </a:spcAft>
              <a:buClr>
                <a:schemeClr val="dk1"/>
              </a:buClr>
              <a:buSzPts val="1200"/>
              <a:buFont typeface="Halant"/>
              <a:buAutoNum type="alphaLcPeriod"/>
            </a:pPr>
            <a:r>
              <a:rPr lang="en" sz="1200">
                <a:solidFill>
                  <a:schemeClr val="dk1"/>
                </a:solidFill>
                <a:latin typeface="Halant"/>
                <a:ea typeface="Halant"/>
                <a:cs typeface="Halant"/>
                <a:sym typeface="Halant"/>
              </a:rPr>
              <a:t>Use the CIA World Factbook to identify the following information for your assigned country:</a:t>
            </a:r>
            <a:endParaRPr sz="1200">
              <a:solidFill>
                <a:schemeClr val="dk1"/>
              </a:solidFill>
              <a:latin typeface="Halant"/>
              <a:ea typeface="Halant"/>
              <a:cs typeface="Halant"/>
              <a:sym typeface="Halant"/>
            </a:endParaRPr>
          </a:p>
          <a:p>
            <a:pPr indent="-304800" lvl="2" marL="1371600" rtl="0" algn="l">
              <a:lnSpc>
                <a:spcPct val="115000"/>
              </a:lnSpc>
              <a:spcBef>
                <a:spcPts val="0"/>
              </a:spcBef>
              <a:spcAft>
                <a:spcPts val="0"/>
              </a:spcAft>
              <a:buClr>
                <a:schemeClr val="dk1"/>
              </a:buClr>
              <a:buSzPts val="1200"/>
              <a:buFont typeface="Halant"/>
              <a:buAutoNum type="romanLcPeriod"/>
            </a:pPr>
            <a:r>
              <a:rPr lang="en" sz="1200">
                <a:solidFill>
                  <a:schemeClr val="dk1"/>
                </a:solidFill>
                <a:latin typeface="Halant"/>
                <a:ea typeface="Halant"/>
                <a:cs typeface="Halant"/>
                <a:sym typeface="Halant"/>
              </a:rPr>
              <a:t>Urban Population (Percent of Total Population)</a:t>
            </a:r>
            <a:endParaRPr sz="1200">
              <a:solidFill>
                <a:schemeClr val="dk1"/>
              </a:solidFill>
              <a:latin typeface="Halant"/>
              <a:ea typeface="Halant"/>
              <a:cs typeface="Halant"/>
              <a:sym typeface="Halant"/>
            </a:endParaRPr>
          </a:p>
          <a:p>
            <a:pPr indent="-304800" lvl="2" marL="1371600" rtl="0" algn="l">
              <a:lnSpc>
                <a:spcPct val="115000"/>
              </a:lnSpc>
              <a:spcBef>
                <a:spcPts val="0"/>
              </a:spcBef>
              <a:spcAft>
                <a:spcPts val="0"/>
              </a:spcAft>
              <a:buClr>
                <a:schemeClr val="dk1"/>
              </a:buClr>
              <a:buSzPts val="1200"/>
              <a:buFont typeface="Halant"/>
              <a:buAutoNum type="romanLcPeriod"/>
            </a:pPr>
            <a:r>
              <a:rPr lang="en" sz="1200">
                <a:solidFill>
                  <a:schemeClr val="dk1"/>
                </a:solidFill>
                <a:latin typeface="Halant"/>
                <a:ea typeface="Halant"/>
                <a:cs typeface="Halant"/>
                <a:sym typeface="Halant"/>
              </a:rPr>
              <a:t>Rate of Urbanization</a:t>
            </a:r>
            <a:endParaRPr sz="1200">
              <a:solidFill>
                <a:schemeClr val="dk1"/>
              </a:solidFill>
              <a:latin typeface="Halant"/>
              <a:ea typeface="Halant"/>
              <a:cs typeface="Halant"/>
              <a:sym typeface="Halant"/>
            </a:endParaRPr>
          </a:p>
          <a:p>
            <a:pPr indent="-304800" lvl="2" marL="1371600" rtl="0" algn="l">
              <a:lnSpc>
                <a:spcPct val="115000"/>
              </a:lnSpc>
              <a:spcBef>
                <a:spcPts val="0"/>
              </a:spcBef>
              <a:spcAft>
                <a:spcPts val="0"/>
              </a:spcAft>
              <a:buClr>
                <a:schemeClr val="dk1"/>
              </a:buClr>
              <a:buSzPts val="1200"/>
              <a:buFont typeface="Halant"/>
              <a:buAutoNum type="romanLcPeriod"/>
            </a:pPr>
            <a:r>
              <a:rPr lang="en" sz="1200">
                <a:solidFill>
                  <a:schemeClr val="dk1"/>
                </a:solidFill>
                <a:latin typeface="Halant"/>
                <a:ea typeface="Halant"/>
                <a:cs typeface="Halant"/>
                <a:sym typeface="Halant"/>
              </a:rPr>
              <a:t>Population Distribution (Make sure to put this in your own words!)</a:t>
            </a:r>
            <a:endParaRPr sz="1200">
              <a:solidFill>
                <a:schemeClr val="dk1"/>
              </a:solidFill>
              <a:latin typeface="Halant"/>
              <a:ea typeface="Halant"/>
              <a:cs typeface="Halant"/>
              <a:sym typeface="Halant"/>
            </a:endParaRPr>
          </a:p>
          <a:p>
            <a:pPr indent="0" lvl="0" marL="1371600" rtl="0" algn="l">
              <a:lnSpc>
                <a:spcPct val="115000"/>
              </a:lnSpc>
              <a:spcBef>
                <a:spcPts val="0"/>
              </a:spcBef>
              <a:spcAft>
                <a:spcPts val="0"/>
              </a:spcAft>
              <a:buNone/>
            </a:pPr>
            <a:r>
              <a:t/>
            </a:r>
            <a:endParaRPr sz="1200">
              <a:solidFill>
                <a:schemeClr val="dk1"/>
              </a:solidFill>
              <a:latin typeface="Halant"/>
              <a:ea typeface="Halant"/>
              <a:cs typeface="Halant"/>
              <a:sym typeface="Halant"/>
            </a:endParaRPr>
          </a:p>
          <a:p>
            <a:pPr indent="-304800" lvl="0" marL="457200" rtl="0" algn="l">
              <a:lnSpc>
                <a:spcPct val="115000"/>
              </a:lnSpc>
              <a:spcBef>
                <a:spcPts val="0"/>
              </a:spcBef>
              <a:spcAft>
                <a:spcPts val="0"/>
              </a:spcAft>
              <a:buClr>
                <a:schemeClr val="dk1"/>
              </a:buClr>
              <a:buSzPts val="1200"/>
              <a:buFont typeface="Halant"/>
              <a:buAutoNum type="arabicPeriod"/>
            </a:pPr>
            <a:r>
              <a:rPr lang="en" sz="1200">
                <a:solidFill>
                  <a:schemeClr val="dk1"/>
                </a:solidFill>
                <a:latin typeface="Halant"/>
                <a:ea typeface="Halant"/>
                <a:cs typeface="Halant"/>
                <a:sym typeface="Halant"/>
              </a:rPr>
              <a:t>Using the resources provided, read about a particular case study related to your country/ region. </a:t>
            </a:r>
            <a:endParaRPr sz="1200">
              <a:solidFill>
                <a:schemeClr val="dk1"/>
              </a:solidFill>
              <a:latin typeface="Halant"/>
              <a:ea typeface="Halant"/>
              <a:cs typeface="Halant"/>
              <a:sym typeface="Halant"/>
            </a:endParaRPr>
          </a:p>
          <a:p>
            <a:pPr indent="-304800" lvl="1" marL="914400" rtl="0" algn="l">
              <a:lnSpc>
                <a:spcPct val="115000"/>
              </a:lnSpc>
              <a:spcBef>
                <a:spcPts val="0"/>
              </a:spcBef>
              <a:spcAft>
                <a:spcPts val="0"/>
              </a:spcAft>
              <a:buClr>
                <a:schemeClr val="dk1"/>
              </a:buClr>
              <a:buSzPts val="1200"/>
              <a:buFont typeface="Halant"/>
              <a:buAutoNum type="alphaLcPeriod"/>
            </a:pPr>
            <a:r>
              <a:rPr lang="en" sz="1200">
                <a:solidFill>
                  <a:schemeClr val="dk1"/>
                </a:solidFill>
                <a:latin typeface="Halant"/>
                <a:ea typeface="Halant"/>
                <a:cs typeface="Halant"/>
                <a:sym typeface="Halant"/>
              </a:rPr>
              <a:t>Overview: Provide a brief description of what occurred/ is occurring in your assigned country/region.</a:t>
            </a:r>
            <a:endParaRPr sz="1200">
              <a:solidFill>
                <a:schemeClr val="dk1"/>
              </a:solidFill>
              <a:latin typeface="Halant"/>
              <a:ea typeface="Halant"/>
              <a:cs typeface="Halant"/>
              <a:sym typeface="Halant"/>
            </a:endParaRPr>
          </a:p>
          <a:p>
            <a:pPr indent="-304800" lvl="1" marL="914400" rtl="0" algn="l">
              <a:lnSpc>
                <a:spcPct val="115000"/>
              </a:lnSpc>
              <a:spcBef>
                <a:spcPts val="0"/>
              </a:spcBef>
              <a:spcAft>
                <a:spcPts val="0"/>
              </a:spcAft>
              <a:buClr>
                <a:schemeClr val="dk1"/>
              </a:buClr>
              <a:buSzPts val="1200"/>
              <a:buFont typeface="Halant"/>
              <a:buAutoNum type="alphaLcPeriod"/>
            </a:pPr>
            <a:r>
              <a:rPr lang="en" sz="1200">
                <a:solidFill>
                  <a:schemeClr val="dk1"/>
                </a:solidFill>
                <a:latin typeface="Halant"/>
                <a:ea typeface="Halant"/>
                <a:cs typeface="Halant"/>
                <a:sym typeface="Halant"/>
              </a:rPr>
              <a:t>Proposed Solution: Come up with a solution or way to help mitigate the issue.</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t/>
            </a:r>
            <a:endParaRPr b="1" sz="1200">
              <a:solidFill>
                <a:schemeClr val="dk1"/>
              </a:solidFill>
              <a:latin typeface="Halant"/>
              <a:ea typeface="Halant"/>
              <a:cs typeface="Halant"/>
              <a:sym typeface="Halant"/>
            </a:endParaRPr>
          </a:p>
        </p:txBody>
      </p:sp>
      <p:sp>
        <p:nvSpPr>
          <p:cNvPr id="128" name="Google Shape;128;p19"/>
          <p:cNvSpPr txBox="1"/>
          <p:nvPr/>
        </p:nvSpPr>
        <p:spPr>
          <a:xfrm>
            <a:off x="188912" y="1922106"/>
            <a:ext cx="816300" cy="5901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i="0" lang="en" sz="3834" u="none" cap="none" strike="noStrike">
                <a:solidFill>
                  <a:srgbClr val="FFFFFF"/>
                </a:solidFill>
                <a:latin typeface="Halant"/>
                <a:ea typeface="Halant"/>
                <a:cs typeface="Halant"/>
                <a:sym typeface="Halant"/>
              </a:rPr>
              <a:t>1</a:t>
            </a:r>
            <a:endParaRPr sz="200">
              <a:solidFill>
                <a:srgbClr val="FFFFFF"/>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132" name="Shape 132"/>
        <p:cNvGrpSpPr/>
        <p:nvPr/>
      </p:nvGrpSpPr>
      <p:grpSpPr>
        <a:xfrm>
          <a:off x="0" y="0"/>
          <a:ext cx="0" cy="0"/>
          <a:chOff x="0" y="0"/>
          <a:chExt cx="0" cy="0"/>
        </a:xfrm>
      </p:grpSpPr>
      <p:grpSp>
        <p:nvGrpSpPr>
          <p:cNvPr id="133" name="Google Shape;133;p20"/>
          <p:cNvGrpSpPr/>
          <p:nvPr/>
        </p:nvGrpSpPr>
        <p:grpSpPr>
          <a:xfrm>
            <a:off x="246872" y="1931909"/>
            <a:ext cx="648469" cy="534969"/>
            <a:chOff x="227819" y="1379516"/>
            <a:chExt cx="816300" cy="655198"/>
          </a:xfrm>
        </p:grpSpPr>
        <p:grpSp>
          <p:nvGrpSpPr>
            <p:cNvPr id="134" name="Google Shape;134;p20"/>
            <p:cNvGrpSpPr/>
            <p:nvPr/>
          </p:nvGrpSpPr>
          <p:grpSpPr>
            <a:xfrm>
              <a:off x="277646" y="1379516"/>
              <a:ext cx="716646" cy="655198"/>
              <a:chOff x="0" y="-56030"/>
              <a:chExt cx="812800" cy="812800"/>
            </a:xfrm>
          </p:grpSpPr>
          <p:sp>
            <p:nvSpPr>
              <p:cNvPr id="135" name="Google Shape;135;p20"/>
              <p:cNvSpPr/>
              <p:nvPr/>
            </p:nvSpPr>
            <p:spPr>
              <a:xfrm>
                <a:off x="0" y="-5603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231F2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6" name="Google Shape;136;p20"/>
              <p:cNvSpPr txBox="1"/>
              <p:nvPr/>
            </p:nvSpPr>
            <p:spPr>
              <a:xfrm>
                <a:off x="76200" y="38100"/>
                <a:ext cx="660300" cy="6984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rgbClr val="000000"/>
                  </a:solidFill>
                  <a:latin typeface="Calibri"/>
                  <a:ea typeface="Calibri"/>
                  <a:cs typeface="Calibri"/>
                  <a:sym typeface="Calibri"/>
                </a:endParaRPr>
              </a:p>
            </p:txBody>
          </p:sp>
        </p:grpSp>
        <p:sp>
          <p:nvSpPr>
            <p:cNvPr id="137" name="Google Shape;137;p20"/>
            <p:cNvSpPr txBox="1"/>
            <p:nvPr/>
          </p:nvSpPr>
          <p:spPr>
            <a:xfrm>
              <a:off x="227819" y="1412065"/>
              <a:ext cx="816300" cy="6096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lang="en" sz="3234">
                  <a:solidFill>
                    <a:srgbClr val="FFFFFF"/>
                  </a:solidFill>
                  <a:latin typeface="Halant"/>
                  <a:ea typeface="Halant"/>
                  <a:cs typeface="Halant"/>
                  <a:sym typeface="Halant"/>
                </a:rPr>
                <a:t>1</a:t>
              </a:r>
              <a:endParaRPr sz="100">
                <a:solidFill>
                  <a:srgbClr val="FFFFFF"/>
                </a:solidFill>
              </a:endParaRPr>
            </a:p>
          </p:txBody>
        </p:sp>
      </p:grpSp>
      <p:grpSp>
        <p:nvGrpSpPr>
          <p:cNvPr id="138" name="Google Shape;138;p20"/>
          <p:cNvGrpSpPr/>
          <p:nvPr/>
        </p:nvGrpSpPr>
        <p:grpSpPr>
          <a:xfrm>
            <a:off x="246872" y="2541509"/>
            <a:ext cx="648469" cy="534969"/>
            <a:chOff x="227819" y="1379516"/>
            <a:chExt cx="816300" cy="655198"/>
          </a:xfrm>
        </p:grpSpPr>
        <p:grpSp>
          <p:nvGrpSpPr>
            <p:cNvPr id="139" name="Google Shape;139;p20"/>
            <p:cNvGrpSpPr/>
            <p:nvPr/>
          </p:nvGrpSpPr>
          <p:grpSpPr>
            <a:xfrm>
              <a:off x="277646" y="1379516"/>
              <a:ext cx="716646" cy="655198"/>
              <a:chOff x="0" y="-56030"/>
              <a:chExt cx="812800" cy="812800"/>
            </a:xfrm>
          </p:grpSpPr>
          <p:sp>
            <p:nvSpPr>
              <p:cNvPr id="140" name="Google Shape;140;p20"/>
              <p:cNvSpPr/>
              <p:nvPr/>
            </p:nvSpPr>
            <p:spPr>
              <a:xfrm>
                <a:off x="0" y="-5603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231F2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1" name="Google Shape;141;p20"/>
              <p:cNvSpPr txBox="1"/>
              <p:nvPr/>
            </p:nvSpPr>
            <p:spPr>
              <a:xfrm>
                <a:off x="76200" y="38100"/>
                <a:ext cx="660300" cy="6984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rgbClr val="000000"/>
                  </a:solidFill>
                  <a:latin typeface="Calibri"/>
                  <a:ea typeface="Calibri"/>
                  <a:cs typeface="Calibri"/>
                  <a:sym typeface="Calibri"/>
                </a:endParaRPr>
              </a:p>
            </p:txBody>
          </p:sp>
        </p:grpSp>
        <p:sp>
          <p:nvSpPr>
            <p:cNvPr id="142" name="Google Shape;142;p20"/>
            <p:cNvSpPr txBox="1"/>
            <p:nvPr/>
          </p:nvSpPr>
          <p:spPr>
            <a:xfrm>
              <a:off x="227819" y="1412065"/>
              <a:ext cx="816300" cy="6096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lang="en" sz="3234">
                  <a:solidFill>
                    <a:srgbClr val="FFFFFF"/>
                  </a:solidFill>
                  <a:latin typeface="Halant"/>
                  <a:ea typeface="Halant"/>
                  <a:cs typeface="Halant"/>
                  <a:sym typeface="Halant"/>
                </a:rPr>
                <a:t>2</a:t>
              </a:r>
              <a:endParaRPr sz="100">
                <a:solidFill>
                  <a:srgbClr val="FFFFFF"/>
                </a:solidFill>
              </a:endParaRPr>
            </a:p>
          </p:txBody>
        </p:sp>
      </p:grpSp>
      <p:grpSp>
        <p:nvGrpSpPr>
          <p:cNvPr id="143" name="Google Shape;143;p20"/>
          <p:cNvGrpSpPr/>
          <p:nvPr/>
        </p:nvGrpSpPr>
        <p:grpSpPr>
          <a:xfrm>
            <a:off x="246872" y="3151109"/>
            <a:ext cx="648469" cy="534969"/>
            <a:chOff x="227819" y="1379516"/>
            <a:chExt cx="816300" cy="655198"/>
          </a:xfrm>
        </p:grpSpPr>
        <p:grpSp>
          <p:nvGrpSpPr>
            <p:cNvPr id="144" name="Google Shape;144;p20"/>
            <p:cNvGrpSpPr/>
            <p:nvPr/>
          </p:nvGrpSpPr>
          <p:grpSpPr>
            <a:xfrm>
              <a:off x="277646" y="1379516"/>
              <a:ext cx="716646" cy="655198"/>
              <a:chOff x="0" y="-56030"/>
              <a:chExt cx="812800" cy="812800"/>
            </a:xfrm>
          </p:grpSpPr>
          <p:sp>
            <p:nvSpPr>
              <p:cNvPr id="145" name="Google Shape;145;p20"/>
              <p:cNvSpPr/>
              <p:nvPr/>
            </p:nvSpPr>
            <p:spPr>
              <a:xfrm>
                <a:off x="0" y="-5603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231F2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6" name="Google Shape;146;p20"/>
              <p:cNvSpPr txBox="1"/>
              <p:nvPr/>
            </p:nvSpPr>
            <p:spPr>
              <a:xfrm>
                <a:off x="76200" y="38100"/>
                <a:ext cx="660300" cy="6984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rgbClr val="000000"/>
                  </a:solidFill>
                  <a:latin typeface="Calibri"/>
                  <a:ea typeface="Calibri"/>
                  <a:cs typeface="Calibri"/>
                  <a:sym typeface="Calibri"/>
                </a:endParaRPr>
              </a:p>
            </p:txBody>
          </p:sp>
        </p:grpSp>
        <p:sp>
          <p:nvSpPr>
            <p:cNvPr id="147" name="Google Shape;147;p20"/>
            <p:cNvSpPr txBox="1"/>
            <p:nvPr/>
          </p:nvSpPr>
          <p:spPr>
            <a:xfrm>
              <a:off x="227819" y="1412065"/>
              <a:ext cx="816300" cy="6096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lang="en" sz="3234">
                  <a:solidFill>
                    <a:srgbClr val="FFFFFF"/>
                  </a:solidFill>
                  <a:latin typeface="Halant"/>
                  <a:ea typeface="Halant"/>
                  <a:cs typeface="Halant"/>
                  <a:sym typeface="Halant"/>
                </a:rPr>
                <a:t>3</a:t>
              </a:r>
              <a:endParaRPr sz="100">
                <a:solidFill>
                  <a:srgbClr val="FFFFFF"/>
                </a:solidFill>
              </a:endParaRPr>
            </a:p>
          </p:txBody>
        </p:sp>
      </p:grpSp>
      <p:sp>
        <p:nvSpPr>
          <p:cNvPr id="148" name="Google Shape;148;p20"/>
          <p:cNvSpPr txBox="1"/>
          <p:nvPr/>
        </p:nvSpPr>
        <p:spPr>
          <a:xfrm>
            <a:off x="952500" y="2019300"/>
            <a:ext cx="3472800" cy="3714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t/>
            </a:r>
            <a:endParaRPr sz="1200">
              <a:solidFill>
                <a:schemeClr val="dk2"/>
              </a:solidFill>
              <a:latin typeface="Inter"/>
              <a:ea typeface="Inter"/>
              <a:cs typeface="Inter"/>
              <a:sym typeface="Inter"/>
            </a:endParaRPr>
          </a:p>
        </p:txBody>
      </p:sp>
      <p:sp>
        <p:nvSpPr>
          <p:cNvPr id="149" name="Google Shape;149;p20"/>
          <p:cNvSpPr txBox="1"/>
          <p:nvPr/>
        </p:nvSpPr>
        <p:spPr>
          <a:xfrm>
            <a:off x="952500" y="2628900"/>
            <a:ext cx="3472800" cy="3714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t/>
            </a:r>
            <a:endParaRPr sz="1200">
              <a:solidFill>
                <a:schemeClr val="dk2"/>
              </a:solidFill>
              <a:latin typeface="Inter"/>
              <a:ea typeface="Inter"/>
              <a:cs typeface="Inter"/>
              <a:sym typeface="Inter"/>
            </a:endParaRPr>
          </a:p>
        </p:txBody>
      </p:sp>
      <p:sp>
        <p:nvSpPr>
          <p:cNvPr id="150" name="Google Shape;150;p20"/>
          <p:cNvSpPr txBox="1"/>
          <p:nvPr/>
        </p:nvSpPr>
        <p:spPr>
          <a:xfrm>
            <a:off x="5010975" y="1499150"/>
            <a:ext cx="2457300" cy="3042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000">
                <a:solidFill>
                  <a:schemeClr val="dk2"/>
                </a:solidFill>
                <a:latin typeface="Inter"/>
                <a:ea typeface="Inter"/>
                <a:cs typeface="Inter"/>
                <a:sym typeface="Inter"/>
              </a:rPr>
              <a:t>Urban Population (Percent of Total Pop.):</a:t>
            </a:r>
            <a:endParaRPr sz="1000">
              <a:solidFill>
                <a:schemeClr val="dk2"/>
              </a:solidFill>
              <a:latin typeface="Inter"/>
              <a:ea typeface="Inter"/>
              <a:cs typeface="Inter"/>
              <a:sym typeface="Inter"/>
            </a:endParaRPr>
          </a:p>
          <a:p>
            <a:pPr indent="0" lvl="0" marL="0" rtl="0" algn="l">
              <a:spcBef>
                <a:spcPts val="0"/>
              </a:spcBef>
              <a:spcAft>
                <a:spcPts val="0"/>
              </a:spcAft>
              <a:buNone/>
            </a:pPr>
            <a:r>
              <a:t/>
            </a:r>
            <a:endParaRPr sz="1000">
              <a:solidFill>
                <a:schemeClr val="dk2"/>
              </a:solidFill>
              <a:latin typeface="Inter"/>
              <a:ea typeface="Inter"/>
              <a:cs typeface="Inter"/>
              <a:sym typeface="Inter"/>
            </a:endParaRPr>
          </a:p>
          <a:p>
            <a:pPr indent="0" lvl="0" marL="0" rtl="0" algn="l">
              <a:spcBef>
                <a:spcPts val="0"/>
              </a:spcBef>
              <a:spcAft>
                <a:spcPts val="0"/>
              </a:spcAft>
              <a:buNone/>
            </a:pPr>
            <a:r>
              <a:t/>
            </a:r>
            <a:endParaRPr sz="1000">
              <a:solidFill>
                <a:schemeClr val="dk2"/>
              </a:solidFill>
              <a:latin typeface="Inter"/>
              <a:ea typeface="Inter"/>
              <a:cs typeface="Inter"/>
              <a:sym typeface="Inter"/>
            </a:endParaRPr>
          </a:p>
          <a:p>
            <a:pPr indent="0" lvl="0" marL="0" rtl="0" algn="l">
              <a:spcBef>
                <a:spcPts val="0"/>
              </a:spcBef>
              <a:spcAft>
                <a:spcPts val="0"/>
              </a:spcAft>
              <a:buNone/>
            </a:pPr>
            <a:r>
              <a:rPr lang="en" sz="1000">
                <a:solidFill>
                  <a:schemeClr val="dk2"/>
                </a:solidFill>
                <a:latin typeface="Inter"/>
                <a:ea typeface="Inter"/>
                <a:cs typeface="Inter"/>
                <a:sym typeface="Inter"/>
              </a:rPr>
              <a:t>Rate of Urbanization:</a:t>
            </a:r>
            <a:endParaRPr sz="1000">
              <a:solidFill>
                <a:schemeClr val="dk2"/>
              </a:solidFill>
              <a:latin typeface="Inter"/>
              <a:ea typeface="Inter"/>
              <a:cs typeface="Inter"/>
              <a:sym typeface="Inter"/>
            </a:endParaRPr>
          </a:p>
          <a:p>
            <a:pPr indent="0" lvl="0" marL="0" rtl="0" algn="l">
              <a:spcBef>
                <a:spcPts val="0"/>
              </a:spcBef>
              <a:spcAft>
                <a:spcPts val="0"/>
              </a:spcAft>
              <a:buNone/>
            </a:pPr>
            <a:r>
              <a:t/>
            </a:r>
            <a:endParaRPr sz="1000">
              <a:solidFill>
                <a:schemeClr val="dk2"/>
              </a:solidFill>
              <a:latin typeface="Inter"/>
              <a:ea typeface="Inter"/>
              <a:cs typeface="Inter"/>
              <a:sym typeface="Inter"/>
            </a:endParaRPr>
          </a:p>
          <a:p>
            <a:pPr indent="0" lvl="0" marL="0" rtl="0" algn="l">
              <a:spcBef>
                <a:spcPts val="0"/>
              </a:spcBef>
              <a:spcAft>
                <a:spcPts val="0"/>
              </a:spcAft>
              <a:buNone/>
            </a:pPr>
            <a:r>
              <a:t/>
            </a:r>
            <a:endParaRPr sz="1000">
              <a:solidFill>
                <a:schemeClr val="dk2"/>
              </a:solidFill>
              <a:latin typeface="Inter"/>
              <a:ea typeface="Inter"/>
              <a:cs typeface="Inter"/>
              <a:sym typeface="Inter"/>
            </a:endParaRPr>
          </a:p>
          <a:p>
            <a:pPr indent="0" lvl="0" marL="0" rtl="0" algn="l">
              <a:spcBef>
                <a:spcPts val="0"/>
              </a:spcBef>
              <a:spcAft>
                <a:spcPts val="0"/>
              </a:spcAft>
              <a:buNone/>
            </a:pPr>
            <a:r>
              <a:rPr lang="en" sz="1000">
                <a:solidFill>
                  <a:schemeClr val="dk2"/>
                </a:solidFill>
                <a:latin typeface="Inter"/>
                <a:ea typeface="Inter"/>
                <a:cs typeface="Inter"/>
                <a:sym typeface="Inter"/>
              </a:rPr>
              <a:t>Population Distribution:</a:t>
            </a:r>
            <a:endParaRPr sz="1000">
              <a:solidFill>
                <a:schemeClr val="dk2"/>
              </a:solidFill>
              <a:latin typeface="Inter"/>
              <a:ea typeface="Inter"/>
              <a:cs typeface="Inter"/>
              <a:sym typeface="Inter"/>
            </a:endParaRPr>
          </a:p>
        </p:txBody>
      </p:sp>
      <p:sp>
        <p:nvSpPr>
          <p:cNvPr id="151" name="Google Shape;151;p20"/>
          <p:cNvSpPr txBox="1"/>
          <p:nvPr/>
        </p:nvSpPr>
        <p:spPr>
          <a:xfrm>
            <a:off x="952500" y="3238500"/>
            <a:ext cx="3472800" cy="3714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t/>
            </a:r>
            <a:endParaRPr sz="1200">
              <a:solidFill>
                <a:schemeClr val="dk2"/>
              </a:solidFill>
              <a:latin typeface="Inter"/>
              <a:ea typeface="Inter"/>
              <a:cs typeface="Inter"/>
              <a:sym typeface="Inter"/>
            </a:endParaRPr>
          </a:p>
        </p:txBody>
      </p:sp>
      <p:sp>
        <p:nvSpPr>
          <p:cNvPr id="152" name="Google Shape;152;p20"/>
          <p:cNvSpPr txBox="1"/>
          <p:nvPr/>
        </p:nvSpPr>
        <p:spPr>
          <a:xfrm>
            <a:off x="304800" y="4956950"/>
            <a:ext cx="7156500" cy="3088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2"/>
                </a:solidFill>
                <a:latin typeface="Inter"/>
                <a:ea typeface="Inter"/>
                <a:cs typeface="Inter"/>
                <a:sym typeface="Inter"/>
              </a:rPr>
              <a:t>SUMMARY:</a:t>
            </a:r>
            <a:endParaRPr b="1" sz="1200">
              <a:solidFill>
                <a:schemeClr val="dk2"/>
              </a:solidFill>
              <a:latin typeface="Inter"/>
              <a:ea typeface="Inter"/>
              <a:cs typeface="Inter"/>
              <a:sym typeface="Inter"/>
            </a:endParaRPr>
          </a:p>
          <a:p>
            <a:pPr indent="0" lvl="0" marL="0" rtl="0" algn="l">
              <a:spcBef>
                <a:spcPts val="0"/>
              </a:spcBef>
              <a:spcAft>
                <a:spcPts val="0"/>
              </a:spcAft>
              <a:buNone/>
            </a:pPr>
            <a:r>
              <a:t/>
            </a:r>
            <a:endParaRPr b="1" sz="1200">
              <a:solidFill>
                <a:schemeClr val="dk2"/>
              </a:solidFill>
              <a:latin typeface="Inter"/>
              <a:ea typeface="Inter"/>
              <a:cs typeface="Inter"/>
              <a:sym typeface="Inter"/>
            </a:endParaRPr>
          </a:p>
          <a:p>
            <a:pPr indent="0" lvl="0" marL="0" rtl="0" algn="l">
              <a:spcBef>
                <a:spcPts val="0"/>
              </a:spcBef>
              <a:spcAft>
                <a:spcPts val="0"/>
              </a:spcAft>
              <a:buNone/>
            </a:pPr>
            <a:r>
              <a:t/>
            </a:r>
            <a:endParaRPr b="1" sz="1200">
              <a:solidFill>
                <a:schemeClr val="dk2"/>
              </a:solidFill>
              <a:latin typeface="Inter"/>
              <a:ea typeface="Inter"/>
              <a:cs typeface="Inter"/>
              <a:sym typeface="Inter"/>
            </a:endParaRPr>
          </a:p>
          <a:p>
            <a:pPr indent="0" lvl="0" marL="0" rtl="0" algn="l">
              <a:spcBef>
                <a:spcPts val="0"/>
              </a:spcBef>
              <a:spcAft>
                <a:spcPts val="0"/>
              </a:spcAft>
              <a:buNone/>
            </a:pPr>
            <a:r>
              <a:t/>
            </a:r>
            <a:endParaRPr b="1" sz="1200">
              <a:solidFill>
                <a:schemeClr val="dk2"/>
              </a:solidFill>
              <a:latin typeface="Inter"/>
              <a:ea typeface="Inter"/>
              <a:cs typeface="Inter"/>
              <a:sym typeface="Inter"/>
            </a:endParaRPr>
          </a:p>
          <a:p>
            <a:pPr indent="0" lvl="0" marL="0" rtl="0" algn="l">
              <a:spcBef>
                <a:spcPts val="0"/>
              </a:spcBef>
              <a:spcAft>
                <a:spcPts val="0"/>
              </a:spcAft>
              <a:buNone/>
            </a:pPr>
            <a:r>
              <a:t/>
            </a:r>
            <a:endParaRPr b="1" sz="1200">
              <a:solidFill>
                <a:schemeClr val="dk2"/>
              </a:solidFill>
              <a:latin typeface="Inter"/>
              <a:ea typeface="Inter"/>
              <a:cs typeface="Inter"/>
              <a:sym typeface="Inter"/>
            </a:endParaRPr>
          </a:p>
          <a:p>
            <a:pPr indent="0" lvl="0" marL="0" rtl="0" algn="l">
              <a:spcBef>
                <a:spcPts val="0"/>
              </a:spcBef>
              <a:spcAft>
                <a:spcPts val="0"/>
              </a:spcAft>
              <a:buNone/>
            </a:pPr>
            <a:r>
              <a:t/>
            </a:r>
            <a:endParaRPr b="1" sz="1200">
              <a:solidFill>
                <a:schemeClr val="dk2"/>
              </a:solidFill>
              <a:latin typeface="Inter"/>
              <a:ea typeface="Inter"/>
              <a:cs typeface="Inter"/>
              <a:sym typeface="Inter"/>
            </a:endParaRPr>
          </a:p>
          <a:p>
            <a:pPr indent="0" lvl="0" marL="0" rtl="0" algn="l">
              <a:spcBef>
                <a:spcPts val="0"/>
              </a:spcBef>
              <a:spcAft>
                <a:spcPts val="0"/>
              </a:spcAft>
              <a:buNone/>
            </a:pPr>
            <a:r>
              <a:t/>
            </a:r>
            <a:endParaRPr b="1" sz="1200">
              <a:solidFill>
                <a:schemeClr val="dk2"/>
              </a:solidFill>
              <a:latin typeface="Inter"/>
              <a:ea typeface="Inter"/>
              <a:cs typeface="Inter"/>
              <a:sym typeface="Inter"/>
            </a:endParaRPr>
          </a:p>
          <a:p>
            <a:pPr indent="0" lvl="0" marL="0" rtl="0" algn="l">
              <a:spcBef>
                <a:spcPts val="0"/>
              </a:spcBef>
              <a:spcAft>
                <a:spcPts val="0"/>
              </a:spcAft>
              <a:buNone/>
            </a:pPr>
            <a:r>
              <a:t/>
            </a:r>
            <a:endParaRPr b="1" sz="1200">
              <a:solidFill>
                <a:schemeClr val="dk2"/>
              </a:solidFill>
              <a:latin typeface="Inter"/>
              <a:ea typeface="Inter"/>
              <a:cs typeface="Inter"/>
              <a:sym typeface="Inter"/>
            </a:endParaRPr>
          </a:p>
          <a:p>
            <a:pPr indent="0" lvl="0" marL="0" rtl="0" algn="l">
              <a:spcBef>
                <a:spcPts val="0"/>
              </a:spcBef>
              <a:spcAft>
                <a:spcPts val="0"/>
              </a:spcAft>
              <a:buNone/>
            </a:pPr>
            <a:r>
              <a:t/>
            </a:r>
            <a:endParaRPr b="1" sz="1200">
              <a:solidFill>
                <a:schemeClr val="dk2"/>
              </a:solidFill>
              <a:latin typeface="Inter"/>
              <a:ea typeface="Inter"/>
              <a:cs typeface="Inter"/>
              <a:sym typeface="Inter"/>
            </a:endParaRPr>
          </a:p>
          <a:p>
            <a:pPr indent="0" lvl="0" marL="0" rtl="0" algn="l">
              <a:spcBef>
                <a:spcPts val="0"/>
              </a:spcBef>
              <a:spcAft>
                <a:spcPts val="0"/>
              </a:spcAft>
              <a:buNone/>
            </a:pPr>
            <a:r>
              <a:t/>
            </a:r>
            <a:endParaRPr b="1" sz="1200">
              <a:solidFill>
                <a:schemeClr val="dk2"/>
              </a:solidFill>
              <a:latin typeface="Inter"/>
              <a:ea typeface="Inter"/>
              <a:cs typeface="Inter"/>
              <a:sym typeface="Inter"/>
            </a:endParaRPr>
          </a:p>
          <a:p>
            <a:pPr indent="0" lvl="0" marL="0" rtl="0" algn="l">
              <a:spcBef>
                <a:spcPts val="0"/>
              </a:spcBef>
              <a:spcAft>
                <a:spcPts val="0"/>
              </a:spcAft>
              <a:buNone/>
            </a:pPr>
            <a:r>
              <a:t/>
            </a:r>
            <a:endParaRPr b="1" sz="1200">
              <a:solidFill>
                <a:schemeClr val="dk2"/>
              </a:solidFill>
              <a:latin typeface="Inter"/>
              <a:ea typeface="Inter"/>
              <a:cs typeface="Inter"/>
              <a:sym typeface="Inter"/>
            </a:endParaRPr>
          </a:p>
          <a:p>
            <a:pPr indent="0" lvl="0" marL="0" rtl="0" algn="l">
              <a:spcBef>
                <a:spcPts val="0"/>
              </a:spcBef>
              <a:spcAft>
                <a:spcPts val="0"/>
              </a:spcAft>
              <a:buNone/>
            </a:pPr>
            <a:r>
              <a:rPr b="1" lang="en" sz="1200">
                <a:solidFill>
                  <a:schemeClr val="dk2"/>
                </a:solidFill>
                <a:latin typeface="Inter"/>
                <a:ea typeface="Inter"/>
                <a:cs typeface="Inter"/>
                <a:sym typeface="Inter"/>
              </a:rPr>
              <a:t>PROPOSED SOLUTION:</a:t>
            </a:r>
            <a:endParaRPr b="1" sz="1200">
              <a:solidFill>
                <a:schemeClr val="dk2"/>
              </a:solidFill>
              <a:latin typeface="Inter"/>
              <a:ea typeface="Inter"/>
              <a:cs typeface="Inter"/>
              <a:sym typeface="Inter"/>
            </a:endParaRPr>
          </a:p>
        </p:txBody>
      </p:sp>
      <p:sp>
        <p:nvSpPr>
          <p:cNvPr id="153" name="Google Shape;153;p20"/>
          <p:cNvSpPr txBox="1"/>
          <p:nvPr/>
        </p:nvSpPr>
        <p:spPr>
          <a:xfrm>
            <a:off x="393900" y="8320475"/>
            <a:ext cx="6984600" cy="815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u="sng">
                <a:solidFill>
                  <a:schemeClr val="dk2"/>
                </a:solidFill>
                <a:latin typeface="Inter"/>
                <a:ea typeface="Inter"/>
                <a:cs typeface="Inter"/>
                <a:sym typeface="Inter"/>
              </a:rPr>
              <a:t>ADDITIONAL NOTES</a:t>
            </a:r>
            <a:endParaRPr sz="1200" u="sng">
              <a:solidFill>
                <a:schemeClr val="dk2"/>
              </a:solidFill>
              <a:latin typeface="Inter"/>
              <a:ea typeface="Inter"/>
              <a:cs typeface="Inter"/>
              <a:sym typeface="Inter"/>
            </a:endParaRPr>
          </a:p>
        </p:txBody>
      </p:sp>
      <p:sp>
        <p:nvSpPr>
          <p:cNvPr id="154" name="Google Shape;154;p20"/>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pic>
        <p:nvPicPr>
          <p:cNvPr id="155" name="Google Shape;155;p20"/>
          <p:cNvPicPr preferRelativeResize="0"/>
          <p:nvPr/>
        </p:nvPicPr>
        <p:blipFill>
          <a:blip r:embed="rId4">
            <a:alphaModFix/>
          </a:blip>
          <a:stretch>
            <a:fillRect/>
          </a:stretch>
        </p:blipFill>
        <p:spPr>
          <a:xfrm>
            <a:off x="381544" y="9348271"/>
            <a:ext cx="431174" cy="431174"/>
          </a:xfrm>
          <a:prstGeom prst="rect">
            <a:avLst/>
          </a:prstGeom>
          <a:noFill/>
          <a:ln>
            <a:noFill/>
          </a:ln>
        </p:spPr>
      </p:pic>
      <p:sp>
        <p:nvSpPr>
          <p:cNvPr id="156" name="Google Shape;156;p20"/>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57" name="Google Shape;157;p20"/>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61" name="Shape 161"/>
        <p:cNvGrpSpPr/>
        <p:nvPr/>
      </p:nvGrpSpPr>
      <p:grpSpPr>
        <a:xfrm>
          <a:off x="0" y="0"/>
          <a:ext cx="0" cy="0"/>
          <a:chOff x="0" y="0"/>
          <a:chExt cx="0" cy="0"/>
        </a:xfrm>
      </p:grpSpPr>
      <p:sp>
        <p:nvSpPr>
          <p:cNvPr id="162" name="Google Shape;162;p21"/>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UN Research Portfolio Instructions: Disease and Health</a:t>
            </a:r>
            <a:endParaRPr sz="1900">
              <a:solidFill>
                <a:schemeClr val="dk1"/>
              </a:solidFill>
              <a:latin typeface="Halant"/>
              <a:ea typeface="Halant"/>
              <a:cs typeface="Halant"/>
              <a:sym typeface="Halant"/>
            </a:endParaRPr>
          </a:p>
        </p:txBody>
      </p:sp>
      <p:pic>
        <p:nvPicPr>
          <p:cNvPr id="163" name="Google Shape;163;p21"/>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64" name="Google Shape;164;p21"/>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65" name="Google Shape;165;p21"/>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66" name="Google Shape;166;p21"/>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67" name="Google Shape;167;p21"/>
          <p:cNvSpPr txBox="1"/>
          <p:nvPr/>
        </p:nvSpPr>
        <p:spPr>
          <a:xfrm>
            <a:off x="594300" y="807688"/>
            <a:ext cx="6583800" cy="58923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b="1" lang="en" sz="1200">
                <a:solidFill>
                  <a:schemeClr val="dk1"/>
                </a:solidFill>
                <a:latin typeface="Halant"/>
                <a:ea typeface="Halant"/>
                <a:cs typeface="Halant"/>
                <a:sym typeface="Halant"/>
              </a:rPr>
              <a:t>Instructions: </a:t>
            </a:r>
            <a:r>
              <a:rPr lang="en" sz="1200">
                <a:solidFill>
                  <a:schemeClr val="dk1"/>
                </a:solidFill>
                <a:latin typeface="Halant"/>
                <a:ea typeface="Halant"/>
                <a:cs typeface="Halant"/>
                <a:sym typeface="Halant"/>
              </a:rPr>
              <a:t>FIll out the Disease &amp; Health page of your UN Country Research Report.</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t/>
            </a:r>
            <a:endParaRPr sz="1200">
              <a:solidFill>
                <a:schemeClr val="dk1"/>
              </a:solidFill>
              <a:latin typeface="Halant"/>
              <a:ea typeface="Halant"/>
              <a:cs typeface="Halant"/>
              <a:sym typeface="Halant"/>
            </a:endParaRPr>
          </a:p>
          <a:p>
            <a:pPr indent="-304800" lvl="0" marL="457200" rtl="0" algn="l">
              <a:lnSpc>
                <a:spcPct val="115000"/>
              </a:lnSpc>
              <a:spcBef>
                <a:spcPts val="0"/>
              </a:spcBef>
              <a:spcAft>
                <a:spcPts val="0"/>
              </a:spcAft>
              <a:buClr>
                <a:schemeClr val="dk1"/>
              </a:buClr>
              <a:buSzPts val="1200"/>
              <a:buFont typeface="Halant"/>
              <a:buAutoNum type="arabicPeriod"/>
            </a:pPr>
            <a:r>
              <a:rPr lang="en" sz="1200">
                <a:solidFill>
                  <a:schemeClr val="dk1"/>
                </a:solidFill>
                <a:latin typeface="Halant"/>
                <a:ea typeface="Halant"/>
                <a:cs typeface="Halant"/>
                <a:sym typeface="Halant"/>
              </a:rPr>
              <a:t>Leading Causes of Death</a:t>
            </a:r>
            <a:endParaRPr sz="1200">
              <a:solidFill>
                <a:schemeClr val="dk1"/>
              </a:solidFill>
              <a:latin typeface="Halant"/>
              <a:ea typeface="Halant"/>
              <a:cs typeface="Halant"/>
              <a:sym typeface="Halant"/>
            </a:endParaRPr>
          </a:p>
          <a:p>
            <a:pPr indent="-304800" lvl="1" marL="914400" rtl="0" algn="l">
              <a:lnSpc>
                <a:spcPct val="115000"/>
              </a:lnSpc>
              <a:spcBef>
                <a:spcPts val="0"/>
              </a:spcBef>
              <a:spcAft>
                <a:spcPts val="0"/>
              </a:spcAft>
              <a:buClr>
                <a:schemeClr val="dk1"/>
              </a:buClr>
              <a:buSzPts val="1200"/>
              <a:buFont typeface="Halant"/>
              <a:buAutoNum type="alphaLcPeriod"/>
            </a:pPr>
            <a:r>
              <a:rPr lang="en" sz="1200">
                <a:solidFill>
                  <a:schemeClr val="dk1"/>
                </a:solidFill>
                <a:latin typeface="Halant"/>
                <a:ea typeface="Halant"/>
                <a:cs typeface="Halant"/>
                <a:sym typeface="Halant"/>
              </a:rPr>
              <a:t>Use the </a:t>
            </a:r>
            <a:r>
              <a:rPr lang="en" sz="1200" u="sng">
                <a:solidFill>
                  <a:schemeClr val="hlink"/>
                </a:solidFill>
                <a:latin typeface="Halant"/>
                <a:ea typeface="Halant"/>
                <a:cs typeface="Halant"/>
                <a:sym typeface="Halant"/>
                <a:hlinkClick r:id="rId5"/>
              </a:rPr>
              <a:t>World Health Organization’s Data</a:t>
            </a:r>
            <a:r>
              <a:rPr lang="en" sz="1200">
                <a:solidFill>
                  <a:schemeClr val="dk1"/>
                </a:solidFill>
                <a:latin typeface="Halant"/>
                <a:ea typeface="Halant"/>
                <a:cs typeface="Halant"/>
                <a:sym typeface="Halant"/>
              </a:rPr>
              <a:t> to identify the top three causes of death in your assigned country.</a:t>
            </a:r>
            <a:endParaRPr sz="1200">
              <a:solidFill>
                <a:schemeClr val="dk1"/>
              </a:solidFill>
              <a:latin typeface="Halant"/>
              <a:ea typeface="Halant"/>
              <a:cs typeface="Halant"/>
              <a:sym typeface="Halant"/>
            </a:endParaRPr>
          </a:p>
          <a:p>
            <a:pPr indent="0" lvl="0" marL="914400" rtl="0" algn="l">
              <a:lnSpc>
                <a:spcPct val="115000"/>
              </a:lnSpc>
              <a:spcBef>
                <a:spcPts val="0"/>
              </a:spcBef>
              <a:spcAft>
                <a:spcPts val="0"/>
              </a:spcAft>
              <a:buNone/>
            </a:pPr>
            <a:r>
              <a:t/>
            </a:r>
            <a:endParaRPr sz="1200">
              <a:solidFill>
                <a:schemeClr val="dk1"/>
              </a:solidFill>
              <a:latin typeface="Halant"/>
              <a:ea typeface="Halant"/>
              <a:cs typeface="Halant"/>
              <a:sym typeface="Halant"/>
            </a:endParaRPr>
          </a:p>
          <a:p>
            <a:pPr indent="-304800" lvl="0" marL="457200" rtl="0" algn="l">
              <a:lnSpc>
                <a:spcPct val="115000"/>
              </a:lnSpc>
              <a:spcBef>
                <a:spcPts val="0"/>
              </a:spcBef>
              <a:spcAft>
                <a:spcPts val="0"/>
              </a:spcAft>
              <a:buClr>
                <a:schemeClr val="dk1"/>
              </a:buClr>
              <a:buSzPts val="1200"/>
              <a:buFont typeface="Halant"/>
              <a:buAutoNum type="arabicPeriod"/>
            </a:pPr>
            <a:r>
              <a:rPr lang="en" sz="1200">
                <a:solidFill>
                  <a:schemeClr val="dk1"/>
                </a:solidFill>
                <a:latin typeface="Halant"/>
                <a:ea typeface="Halant"/>
                <a:cs typeface="Halant"/>
                <a:sym typeface="Halant"/>
              </a:rPr>
              <a:t>Country Stats</a:t>
            </a:r>
            <a:endParaRPr sz="1200">
              <a:solidFill>
                <a:schemeClr val="dk1"/>
              </a:solidFill>
              <a:latin typeface="Halant"/>
              <a:ea typeface="Halant"/>
              <a:cs typeface="Halant"/>
              <a:sym typeface="Halant"/>
            </a:endParaRPr>
          </a:p>
          <a:p>
            <a:pPr indent="-304800" lvl="1" marL="914400" rtl="0" algn="l">
              <a:lnSpc>
                <a:spcPct val="115000"/>
              </a:lnSpc>
              <a:spcBef>
                <a:spcPts val="0"/>
              </a:spcBef>
              <a:spcAft>
                <a:spcPts val="0"/>
              </a:spcAft>
              <a:buClr>
                <a:schemeClr val="dk1"/>
              </a:buClr>
              <a:buSzPts val="1200"/>
              <a:buFont typeface="Halant"/>
              <a:buAutoNum type="alphaLcPeriod"/>
            </a:pPr>
            <a:r>
              <a:rPr lang="en" sz="1200">
                <a:solidFill>
                  <a:schemeClr val="dk1"/>
                </a:solidFill>
                <a:latin typeface="Halant"/>
                <a:ea typeface="Halant"/>
                <a:cs typeface="Halant"/>
                <a:sym typeface="Halant"/>
              </a:rPr>
              <a:t>Continue to us WHO’s website to identify and record the following pieces of data from the Health Statistics and Health Target Progress tabs on the right.</a:t>
            </a:r>
            <a:endParaRPr sz="1200">
              <a:solidFill>
                <a:schemeClr val="dk1"/>
              </a:solidFill>
              <a:latin typeface="Halant"/>
              <a:ea typeface="Halant"/>
              <a:cs typeface="Halant"/>
              <a:sym typeface="Halant"/>
            </a:endParaRPr>
          </a:p>
          <a:p>
            <a:pPr indent="-304800" lvl="2" marL="1371600" rtl="0" algn="l">
              <a:lnSpc>
                <a:spcPct val="115000"/>
              </a:lnSpc>
              <a:spcBef>
                <a:spcPts val="0"/>
              </a:spcBef>
              <a:spcAft>
                <a:spcPts val="0"/>
              </a:spcAft>
              <a:buClr>
                <a:schemeClr val="dk1"/>
              </a:buClr>
              <a:buSzPts val="1200"/>
              <a:buFont typeface="Halant"/>
              <a:buAutoNum type="romanLcPeriod"/>
            </a:pPr>
            <a:r>
              <a:rPr lang="en" sz="1200">
                <a:solidFill>
                  <a:schemeClr val="dk1"/>
                </a:solidFill>
                <a:latin typeface="Halant"/>
                <a:ea typeface="Halant"/>
                <a:cs typeface="Halant"/>
                <a:sym typeface="Halant"/>
              </a:rPr>
              <a:t>Life Expectancy at Birth (Just record the total, not male or female)</a:t>
            </a:r>
            <a:endParaRPr sz="1200">
              <a:solidFill>
                <a:schemeClr val="dk1"/>
              </a:solidFill>
              <a:latin typeface="Halant"/>
              <a:ea typeface="Halant"/>
              <a:cs typeface="Halant"/>
              <a:sym typeface="Halant"/>
            </a:endParaRPr>
          </a:p>
          <a:p>
            <a:pPr indent="-304800" lvl="2" marL="1371600" rtl="0" algn="l">
              <a:lnSpc>
                <a:spcPct val="115000"/>
              </a:lnSpc>
              <a:spcBef>
                <a:spcPts val="0"/>
              </a:spcBef>
              <a:spcAft>
                <a:spcPts val="0"/>
              </a:spcAft>
              <a:buClr>
                <a:schemeClr val="dk1"/>
              </a:buClr>
              <a:buSzPts val="1200"/>
              <a:buFont typeface="Halant"/>
              <a:buAutoNum type="romanLcPeriod"/>
            </a:pPr>
            <a:r>
              <a:rPr lang="en" sz="1200">
                <a:solidFill>
                  <a:schemeClr val="dk1"/>
                </a:solidFill>
                <a:latin typeface="Halant"/>
                <a:ea typeface="Halant"/>
                <a:cs typeface="Halant"/>
                <a:sym typeface="Halant"/>
              </a:rPr>
              <a:t>Risk Factors: Identify three key risk factors that people in the country face as well as the percentage of those who experience those risks</a:t>
            </a:r>
            <a:endParaRPr sz="1200">
              <a:solidFill>
                <a:schemeClr val="dk1"/>
              </a:solidFill>
              <a:latin typeface="Halant"/>
              <a:ea typeface="Halant"/>
              <a:cs typeface="Halant"/>
              <a:sym typeface="Halant"/>
            </a:endParaRPr>
          </a:p>
          <a:p>
            <a:pPr indent="-304800" lvl="2" marL="1371600" rtl="0" algn="l">
              <a:lnSpc>
                <a:spcPct val="115000"/>
              </a:lnSpc>
              <a:spcBef>
                <a:spcPts val="0"/>
              </a:spcBef>
              <a:spcAft>
                <a:spcPts val="0"/>
              </a:spcAft>
              <a:buClr>
                <a:schemeClr val="dk1"/>
              </a:buClr>
              <a:buSzPts val="1200"/>
              <a:buFont typeface="Halant"/>
              <a:buAutoNum type="romanLcPeriod"/>
            </a:pPr>
            <a:r>
              <a:rPr lang="en" sz="1200">
                <a:solidFill>
                  <a:schemeClr val="dk1"/>
                </a:solidFill>
                <a:latin typeface="Halant"/>
                <a:ea typeface="Halant"/>
                <a:cs typeface="Halant"/>
                <a:sym typeface="Halant"/>
              </a:rPr>
              <a:t>Health Systems: Record the following statistics:</a:t>
            </a:r>
            <a:endParaRPr sz="1200">
              <a:solidFill>
                <a:schemeClr val="dk1"/>
              </a:solidFill>
              <a:latin typeface="Halant"/>
              <a:ea typeface="Halant"/>
              <a:cs typeface="Halant"/>
              <a:sym typeface="Halant"/>
            </a:endParaRPr>
          </a:p>
          <a:p>
            <a:pPr indent="-304800" lvl="3" marL="1828800" rtl="0" algn="l">
              <a:lnSpc>
                <a:spcPct val="115000"/>
              </a:lnSpc>
              <a:spcBef>
                <a:spcPts val="0"/>
              </a:spcBef>
              <a:spcAft>
                <a:spcPts val="0"/>
              </a:spcAft>
              <a:buClr>
                <a:schemeClr val="dk1"/>
              </a:buClr>
              <a:buSzPts val="1200"/>
              <a:buFont typeface="Halant"/>
              <a:buAutoNum type="arabicPeriod"/>
            </a:pPr>
            <a:r>
              <a:rPr lang="en" sz="1200">
                <a:solidFill>
                  <a:schemeClr val="dk1"/>
                </a:solidFill>
                <a:latin typeface="Halant"/>
                <a:ea typeface="Halant"/>
                <a:cs typeface="Halant"/>
                <a:sym typeface="Halant"/>
              </a:rPr>
              <a:t>Domestic General Government Health Expenditure</a:t>
            </a:r>
            <a:endParaRPr sz="1200">
              <a:solidFill>
                <a:schemeClr val="dk1"/>
              </a:solidFill>
              <a:latin typeface="Halant"/>
              <a:ea typeface="Halant"/>
              <a:cs typeface="Halant"/>
              <a:sym typeface="Halant"/>
            </a:endParaRPr>
          </a:p>
          <a:p>
            <a:pPr indent="-304800" lvl="3" marL="1828800" rtl="0" algn="l">
              <a:lnSpc>
                <a:spcPct val="115000"/>
              </a:lnSpc>
              <a:spcBef>
                <a:spcPts val="0"/>
              </a:spcBef>
              <a:spcAft>
                <a:spcPts val="0"/>
              </a:spcAft>
              <a:buClr>
                <a:schemeClr val="dk1"/>
              </a:buClr>
              <a:buSzPts val="1200"/>
              <a:buFont typeface="Halant"/>
              <a:buAutoNum type="arabicPeriod"/>
            </a:pPr>
            <a:r>
              <a:rPr lang="en" sz="1200">
                <a:solidFill>
                  <a:schemeClr val="dk1"/>
                </a:solidFill>
                <a:latin typeface="Halant"/>
                <a:ea typeface="Halant"/>
                <a:cs typeface="Halant"/>
                <a:sym typeface="Halant"/>
              </a:rPr>
              <a:t>Density of Doctors </a:t>
            </a:r>
            <a:endParaRPr sz="1200">
              <a:solidFill>
                <a:schemeClr val="dk1"/>
              </a:solidFill>
              <a:latin typeface="Halant"/>
              <a:ea typeface="Halant"/>
              <a:cs typeface="Halant"/>
              <a:sym typeface="Halant"/>
            </a:endParaRPr>
          </a:p>
          <a:p>
            <a:pPr indent="-304800" lvl="2" marL="1371600" rtl="0" algn="l">
              <a:lnSpc>
                <a:spcPct val="115000"/>
              </a:lnSpc>
              <a:spcBef>
                <a:spcPts val="0"/>
              </a:spcBef>
              <a:spcAft>
                <a:spcPts val="0"/>
              </a:spcAft>
              <a:buClr>
                <a:schemeClr val="dk1"/>
              </a:buClr>
              <a:buSzPts val="1200"/>
              <a:buFont typeface="Halant"/>
              <a:buAutoNum type="romanLcPeriod"/>
            </a:pPr>
            <a:r>
              <a:rPr lang="en" sz="1200">
                <a:solidFill>
                  <a:schemeClr val="dk1"/>
                </a:solidFill>
                <a:latin typeface="Halant"/>
                <a:ea typeface="Halant"/>
                <a:cs typeface="Halant"/>
                <a:sym typeface="Halant"/>
              </a:rPr>
              <a:t>Health Target Progress: WHO Triple Billion Targets </a:t>
            </a:r>
            <a:endParaRPr sz="1200">
              <a:solidFill>
                <a:schemeClr val="dk1"/>
              </a:solidFill>
              <a:latin typeface="Halant"/>
              <a:ea typeface="Halant"/>
              <a:cs typeface="Halant"/>
              <a:sym typeface="Halant"/>
            </a:endParaRPr>
          </a:p>
          <a:p>
            <a:pPr indent="-304800" lvl="3" marL="1828800" rtl="0" algn="l">
              <a:lnSpc>
                <a:spcPct val="115000"/>
              </a:lnSpc>
              <a:spcBef>
                <a:spcPts val="0"/>
              </a:spcBef>
              <a:spcAft>
                <a:spcPts val="0"/>
              </a:spcAft>
              <a:buClr>
                <a:schemeClr val="dk1"/>
              </a:buClr>
              <a:buSzPts val="1200"/>
              <a:buFont typeface="Halant"/>
              <a:buAutoNum type="arabicPeriod"/>
            </a:pPr>
            <a:r>
              <a:rPr lang="en" sz="1200">
                <a:solidFill>
                  <a:schemeClr val="dk1"/>
                </a:solidFill>
                <a:latin typeface="Halant"/>
                <a:ea typeface="Halant"/>
                <a:cs typeface="Halant"/>
                <a:sym typeface="Halant"/>
              </a:rPr>
              <a:t>Healthier Populations: Additional amount of people expected to be enjoying better health and wellbeing</a:t>
            </a:r>
            <a:endParaRPr sz="1200">
              <a:solidFill>
                <a:schemeClr val="dk1"/>
              </a:solidFill>
              <a:latin typeface="Halant"/>
              <a:ea typeface="Halant"/>
              <a:cs typeface="Halant"/>
              <a:sym typeface="Halant"/>
            </a:endParaRPr>
          </a:p>
          <a:p>
            <a:pPr indent="-304800" lvl="3" marL="1828800" rtl="0" algn="l">
              <a:lnSpc>
                <a:spcPct val="115000"/>
              </a:lnSpc>
              <a:spcBef>
                <a:spcPts val="0"/>
              </a:spcBef>
              <a:spcAft>
                <a:spcPts val="0"/>
              </a:spcAft>
              <a:buClr>
                <a:schemeClr val="dk1"/>
              </a:buClr>
              <a:buSzPts val="1200"/>
              <a:buFont typeface="Halant"/>
              <a:buAutoNum type="arabicPeriod"/>
            </a:pPr>
            <a:r>
              <a:rPr lang="en" sz="1200">
                <a:solidFill>
                  <a:schemeClr val="dk1"/>
                </a:solidFill>
                <a:latin typeface="Halant"/>
                <a:ea typeface="Halant"/>
                <a:cs typeface="Halant"/>
                <a:sym typeface="Halant"/>
              </a:rPr>
              <a:t>Universal Health Coverage: Additional amount of people expected to be covered by essential services and not experiencing financial hardship</a:t>
            </a:r>
            <a:endParaRPr sz="1200">
              <a:solidFill>
                <a:schemeClr val="dk1"/>
              </a:solidFill>
              <a:latin typeface="Halant"/>
              <a:ea typeface="Halant"/>
              <a:cs typeface="Halant"/>
              <a:sym typeface="Halant"/>
            </a:endParaRPr>
          </a:p>
          <a:p>
            <a:pPr indent="0" lvl="0" marL="1828800" rtl="0" algn="l">
              <a:lnSpc>
                <a:spcPct val="115000"/>
              </a:lnSpc>
              <a:spcBef>
                <a:spcPts val="0"/>
              </a:spcBef>
              <a:spcAft>
                <a:spcPts val="0"/>
              </a:spcAft>
              <a:buNone/>
            </a:pPr>
            <a:r>
              <a:t/>
            </a:r>
            <a:endParaRPr sz="1200">
              <a:solidFill>
                <a:schemeClr val="dk1"/>
              </a:solidFill>
              <a:latin typeface="Halant"/>
              <a:ea typeface="Halant"/>
              <a:cs typeface="Halant"/>
              <a:sym typeface="Halant"/>
            </a:endParaRPr>
          </a:p>
          <a:p>
            <a:pPr indent="-304800" lvl="0" marL="457200" rtl="0" algn="l">
              <a:lnSpc>
                <a:spcPct val="115000"/>
              </a:lnSpc>
              <a:spcBef>
                <a:spcPts val="0"/>
              </a:spcBef>
              <a:spcAft>
                <a:spcPts val="0"/>
              </a:spcAft>
              <a:buClr>
                <a:schemeClr val="dk1"/>
              </a:buClr>
              <a:buSzPts val="1200"/>
              <a:buFont typeface="Halant"/>
              <a:buAutoNum type="arabicPeriod"/>
            </a:pPr>
            <a:r>
              <a:rPr lang="en" sz="1200">
                <a:solidFill>
                  <a:schemeClr val="dk1"/>
                </a:solidFill>
                <a:latin typeface="Halant"/>
                <a:ea typeface="Halant"/>
                <a:cs typeface="Halant"/>
                <a:sym typeface="Halant"/>
              </a:rPr>
              <a:t>Using the resources provided, read about a particular case study related to your country/ region. </a:t>
            </a:r>
            <a:endParaRPr sz="1200">
              <a:solidFill>
                <a:schemeClr val="dk1"/>
              </a:solidFill>
              <a:latin typeface="Halant"/>
              <a:ea typeface="Halant"/>
              <a:cs typeface="Halant"/>
              <a:sym typeface="Halant"/>
            </a:endParaRPr>
          </a:p>
          <a:p>
            <a:pPr indent="-304800" lvl="1" marL="914400" rtl="0" algn="l">
              <a:lnSpc>
                <a:spcPct val="115000"/>
              </a:lnSpc>
              <a:spcBef>
                <a:spcPts val="0"/>
              </a:spcBef>
              <a:spcAft>
                <a:spcPts val="0"/>
              </a:spcAft>
              <a:buClr>
                <a:schemeClr val="dk1"/>
              </a:buClr>
              <a:buSzPts val="1200"/>
              <a:buFont typeface="Halant"/>
              <a:buAutoNum type="alphaLcPeriod"/>
            </a:pPr>
            <a:r>
              <a:rPr lang="en" sz="1200">
                <a:solidFill>
                  <a:schemeClr val="dk1"/>
                </a:solidFill>
                <a:latin typeface="Halant"/>
                <a:ea typeface="Halant"/>
                <a:cs typeface="Halant"/>
                <a:sym typeface="Halant"/>
              </a:rPr>
              <a:t>Overview: Provide a brief description of what occurred/ is occurring in your assigned country/region.</a:t>
            </a:r>
            <a:endParaRPr sz="1200">
              <a:solidFill>
                <a:schemeClr val="dk1"/>
              </a:solidFill>
              <a:latin typeface="Halant"/>
              <a:ea typeface="Halant"/>
              <a:cs typeface="Halant"/>
              <a:sym typeface="Halant"/>
            </a:endParaRPr>
          </a:p>
          <a:p>
            <a:pPr indent="-304800" lvl="1" marL="914400" rtl="0" algn="l">
              <a:lnSpc>
                <a:spcPct val="115000"/>
              </a:lnSpc>
              <a:spcBef>
                <a:spcPts val="0"/>
              </a:spcBef>
              <a:spcAft>
                <a:spcPts val="0"/>
              </a:spcAft>
              <a:buClr>
                <a:schemeClr val="dk1"/>
              </a:buClr>
              <a:buSzPts val="1200"/>
              <a:buFont typeface="Halant"/>
              <a:buAutoNum type="alphaLcPeriod"/>
            </a:pPr>
            <a:r>
              <a:rPr lang="en" sz="1200">
                <a:solidFill>
                  <a:schemeClr val="dk1"/>
                </a:solidFill>
                <a:latin typeface="Halant"/>
                <a:ea typeface="Halant"/>
                <a:cs typeface="Halant"/>
                <a:sym typeface="Halant"/>
              </a:rPr>
              <a:t>Proposed Solution: Come up with a solution or way to help mitigate the issue.</a:t>
            </a:r>
            <a:endParaRPr sz="1200">
              <a:solidFill>
                <a:schemeClr val="dk1"/>
              </a:solidFill>
              <a:latin typeface="Halant"/>
              <a:ea typeface="Halant"/>
              <a:cs typeface="Halant"/>
              <a:sym typeface="Halant"/>
            </a:endParaRPr>
          </a:p>
          <a:p>
            <a:pPr indent="0" lvl="0" marL="457200" rtl="0" algn="l">
              <a:lnSpc>
                <a:spcPct val="115000"/>
              </a:lnSpc>
              <a:spcBef>
                <a:spcPts val="0"/>
              </a:spcBef>
              <a:spcAft>
                <a:spcPts val="0"/>
              </a:spcAft>
              <a:buNone/>
            </a:pPr>
            <a:r>
              <a:t/>
            </a:r>
            <a:endParaRPr sz="1200">
              <a:solidFill>
                <a:schemeClr val="dk1"/>
              </a:solidFill>
              <a:latin typeface="Halant"/>
              <a:ea typeface="Halant"/>
              <a:cs typeface="Halant"/>
              <a:sym typeface="Halant"/>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