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alant"/>
      <p:bold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slide" Target="slides/slide5.xml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58d7d58c2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58d7d58c2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8d7d58c23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58d7d58c23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8d7d58c23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58d7d58c23_0_1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58d7d58c23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58d7d58c23_0_19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a5f130934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35a5f130934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9.jpg"/><Relationship Id="rId5" Type="http://schemas.openxmlformats.org/officeDocument/2006/relationships/image" Target="../media/image1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04007" y="532964"/>
            <a:ext cx="7040100" cy="30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CLIMATE CHANGE &amp; ENVIRONMENT</a:t>
            </a:r>
            <a:endParaRPr sz="400"/>
          </a:p>
        </p:txBody>
      </p:sp>
      <p:sp>
        <p:nvSpPr>
          <p:cNvPr id="65" name="Google Shape;65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316976" y="3458604"/>
            <a:ext cx="6312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10: A New Global World</a:t>
            </a:r>
            <a:endParaRPr sz="7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19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does globalization contribute both positively and negatively to climate change, and what responsibilities do global corporations and international organizations have in promoting sustainable environmental practices?</a:t>
            </a:r>
            <a:endParaRPr sz="2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/>
        </p:nvSpPr>
        <p:spPr>
          <a:xfrm>
            <a:off x="545950" y="1308000"/>
            <a:ext cx="4265700" cy="21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Instructions: With a partner, take the Gapminder Quiz about Climate Misconceptions. Fill out the Gapminder: Climate Misconception Guide Student Worksheet. 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" name="Google Shape;96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7" name="Google Shape;97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8" name="Google Shape;98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9" name="Google Shape;99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0" name="Google Shape;100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1" name="Google Shape;101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2" name="Google Shape;102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3" name="Google Shape;103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4" name="Google Shape;104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5" name="Google Shape;105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6" name="Google Shape;106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8" name="Google Shape;108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09" name="Google Shape;109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0" name="Google Shape;110;p15"/>
          <p:cNvSpPr txBox="1"/>
          <p:nvPr/>
        </p:nvSpPr>
        <p:spPr>
          <a:xfrm>
            <a:off x="1276990" y="133350"/>
            <a:ext cx="65901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GAPMINDER QUIZ</a:t>
            </a:r>
            <a:endParaRPr sz="100"/>
          </a:p>
        </p:txBody>
      </p:sp>
      <p:pic>
        <p:nvPicPr>
          <p:cNvPr id="111" name="Google Shape;111;p15" title="_DC 10th_ U10L11 Student Worksheet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71925" y="1001225"/>
            <a:ext cx="2792446" cy="36137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/>
        </p:nvSpPr>
        <p:spPr>
          <a:xfrm>
            <a:off x="545950" y="1308000"/>
            <a:ext cx="4265700" cy="21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Instructions: With your 	quiz partner, read the CCPI Blog Post “Historical Responsibility for the Climate Crisis” and answer the questions on the Student Worksheet. 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7" name="Google Shape;117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8" name="Google Shape;118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19" name="Google Shape;119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0" name="Google Shape;120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1" name="Google Shape;121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2" name="Google Shape;122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3" name="Google Shape;123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4" name="Google Shape;124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25" name="Google Shape;125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6" name="Google Shape;126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7" name="Google Shape;127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" name="Google Shape;128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9" name="Google Shape;129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30" name="Google Shape;130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1" name="Google Shape;131;p16"/>
          <p:cNvSpPr txBox="1"/>
          <p:nvPr/>
        </p:nvSpPr>
        <p:spPr>
          <a:xfrm>
            <a:off x="1276990" y="133350"/>
            <a:ext cx="65901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RESPONSIBILITY </a:t>
            </a:r>
            <a:endParaRPr b="1" sz="31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FOR THE CLIMATE CRISIS</a:t>
            </a:r>
            <a:endParaRPr sz="100"/>
          </a:p>
        </p:txBody>
      </p:sp>
      <p:pic>
        <p:nvPicPr>
          <p:cNvPr id="132" name="Google Shape;132;p16" title="_DC 10th_ U10L11 Student Worksheet (2)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66570" y="1585175"/>
            <a:ext cx="2421449" cy="313365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3" name="Google Shape;133;p16" title="_DC 10th_ U10L11 Student Worksheet (1)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53950" y="1308000"/>
            <a:ext cx="2421449" cy="313362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 txBox="1"/>
          <p:nvPr/>
        </p:nvSpPr>
        <p:spPr>
          <a:xfrm>
            <a:off x="545950" y="1155600"/>
            <a:ext cx="44640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Using the provided instructions, complete the Climate Change &amp; Environment page in your UN Country Research Report.</a:t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Research regional climate concerns, examine your country’s CCPI rating, and summarize a case study about a country in your region.</a:t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9" name="Google Shape;139;p1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40" name="Google Shape;140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41" name="Google Shape;141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2" name="Google Shape;142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3" name="Google Shape;143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4" name="Google Shape;144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5" name="Google Shape;145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6" name="Google Shape;146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47" name="Google Shape;147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8" name="Google Shape;148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9" name="Google Shape;149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1" name="Google Shape;151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52" name="Google Shape;152;p1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3" name="Google Shape;153;p17"/>
          <p:cNvSpPr txBox="1"/>
          <p:nvPr/>
        </p:nvSpPr>
        <p:spPr>
          <a:xfrm>
            <a:off x="1276990" y="438150"/>
            <a:ext cx="6590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UN RESEARCH REPORT</a:t>
            </a:r>
            <a:endParaRPr sz="300"/>
          </a:p>
        </p:txBody>
      </p:sp>
      <p:pic>
        <p:nvPicPr>
          <p:cNvPr id="154" name="Google Shape;154;p17" title="UN Research Portfolio (3)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69325" y="1023150"/>
            <a:ext cx="2807801" cy="3633651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