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Inter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e3203721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e320372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4be9fbce0d_0_6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4be9fbce0d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news.channel4.com/two-billion-mil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Migration Guided Notes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807688"/>
            <a:ext cx="6583800" cy="62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Answer the questions below as you listen to the Migration Presentation.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2) Say-it-in-6: Define “migration”.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3) What is the main difference between a push factor and a pull factor?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 2 specific examples of push factors.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 startAt="2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 2 specific examples of pull factors.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4) Provide an historic example of forced migration that is not listed on the slide.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5) Explain the difference between Refugees and IDPs.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“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 Billion Miles” Webquest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94300" y="807688"/>
            <a:ext cx="6583800" cy="3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Visit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Two Billion Miles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site and go through the interactive video journey. As you proceed, fill out the graphic organizer below.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Explain your decisions you made along your journey and the outcome of that choice for each step along the way. Keep track of any push/pull factors as you go.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753600" y="1421925"/>
            <a:ext cx="6182700" cy="1707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Country of Origin: ____________________________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main push and/or pull factors that prompted your migration.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Was your migration forced or voluntary? Explain.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381550" y="3937425"/>
            <a:ext cx="2933700" cy="3530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DECISIONS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3480900" y="5461275"/>
            <a:ext cx="816300" cy="48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4462875" y="3937425"/>
            <a:ext cx="2933700" cy="3530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OUTCOMES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352500" y="7670325"/>
            <a:ext cx="7084500" cy="1577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REFLECTION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was the most difficult decision to make? Why?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surprised you most about the experience of these migrants and refugees? Why?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