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7772400" cx="10058400"/>
  <p:notesSz cx="6858000" cy="9144000"/>
  <p:embeddedFontLst>
    <p:embeddedFont>
      <p:font typeface="Inter"/>
      <p:regular r:id="rId10"/>
      <p:bold r:id="rId11"/>
      <p:italic r:id="rId12"/>
      <p:boldItalic r:id="rId13"/>
    </p:embeddedFont>
    <p:embeddedFont>
      <p:font typeface="Plus Jakarta Sans Medium"/>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747775"/>
          </p15:clr>
        </p15:guide>
        <p15:guide id="2" pos="316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5F3274DE-B2A0-4B44-86C7-332CBBBDE9CA}">
  <a:tblStyle styleId="{5F3274DE-B2A0-4B44-86C7-332CBBBDE9CA}"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bold.fntdata"/><Relationship Id="rId14" Type="http://schemas.openxmlformats.org/officeDocument/2006/relationships/font" Target="fonts/PlusJakartaSansMedium-regular.fntdata"/><Relationship Id="rId17" Type="http://schemas.openxmlformats.org/officeDocument/2006/relationships/font" Target="fonts/PlusJakartaSansMedium-boldItalic.fntdata"/><Relationship Id="rId16"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6d891b783f_0_15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6d891b783f_0_1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6d891b783f_0_16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6d891b783f_0_1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36d891b783f_0_17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36d891b783f_0_1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600" cy="31017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6400"/>
              <a:buNone/>
              <a:defRPr sz="6400"/>
            </a:lvl1pPr>
            <a:lvl2pPr lvl="1" algn="ctr">
              <a:spcBef>
                <a:spcPts val="0"/>
              </a:spcBef>
              <a:spcAft>
                <a:spcPts val="0"/>
              </a:spcAft>
              <a:buSzPts val="6400"/>
              <a:buNone/>
              <a:defRPr sz="6400"/>
            </a:lvl2pPr>
            <a:lvl3pPr lvl="2" algn="ctr">
              <a:spcBef>
                <a:spcPts val="0"/>
              </a:spcBef>
              <a:spcAft>
                <a:spcPts val="0"/>
              </a:spcAft>
              <a:buSzPts val="6400"/>
              <a:buNone/>
              <a:defRPr sz="6400"/>
            </a:lvl3pPr>
            <a:lvl4pPr lvl="3" algn="ctr">
              <a:spcBef>
                <a:spcPts val="0"/>
              </a:spcBef>
              <a:spcAft>
                <a:spcPts val="0"/>
              </a:spcAft>
              <a:buSzPts val="6400"/>
              <a:buNone/>
              <a:defRPr sz="6400"/>
            </a:lvl4pPr>
            <a:lvl5pPr lvl="4" algn="ctr">
              <a:spcBef>
                <a:spcPts val="0"/>
              </a:spcBef>
              <a:spcAft>
                <a:spcPts val="0"/>
              </a:spcAft>
              <a:buSzPts val="6400"/>
              <a:buNone/>
              <a:defRPr sz="6400"/>
            </a:lvl5pPr>
            <a:lvl6pPr lvl="5" algn="ctr">
              <a:spcBef>
                <a:spcPts val="0"/>
              </a:spcBef>
              <a:spcAft>
                <a:spcPts val="0"/>
              </a:spcAft>
              <a:buSzPts val="6400"/>
              <a:buNone/>
              <a:defRPr sz="6400"/>
            </a:lvl6pPr>
            <a:lvl7pPr lvl="6" algn="ctr">
              <a:spcBef>
                <a:spcPts val="0"/>
              </a:spcBef>
              <a:spcAft>
                <a:spcPts val="0"/>
              </a:spcAft>
              <a:buSzPts val="6400"/>
              <a:buNone/>
              <a:defRPr sz="6400"/>
            </a:lvl7pPr>
            <a:lvl8pPr lvl="7" algn="ctr">
              <a:spcBef>
                <a:spcPts val="0"/>
              </a:spcBef>
              <a:spcAft>
                <a:spcPts val="0"/>
              </a:spcAft>
              <a:buSzPts val="6400"/>
              <a:buNone/>
              <a:defRPr sz="6400"/>
            </a:lvl8pPr>
            <a:lvl9pPr lvl="8" algn="ctr">
              <a:spcBef>
                <a:spcPts val="0"/>
              </a:spcBef>
              <a:spcAft>
                <a:spcPts val="0"/>
              </a:spcAft>
              <a:buSzPts val="6400"/>
              <a:buNone/>
              <a:defRPr sz="6400"/>
            </a:lvl9pPr>
          </a:lstStyle>
          <a:p/>
        </p:txBody>
      </p:sp>
      <p:sp>
        <p:nvSpPr>
          <p:cNvPr id="11" name="Google Shape;11;p2"/>
          <p:cNvSpPr txBox="1"/>
          <p:nvPr>
            <p:ph idx="1" type="subTitle"/>
          </p:nvPr>
        </p:nvSpPr>
        <p:spPr>
          <a:xfrm>
            <a:off x="342870" y="4282678"/>
            <a:ext cx="9372600" cy="1197600"/>
          </a:xfrm>
          <a:prstGeom prst="rect">
            <a:avLst/>
          </a:prstGeom>
        </p:spPr>
        <p:txBody>
          <a:bodyPr anchorCtr="0" anchor="t" bIns="113100" lIns="113100" spcFirstLastPara="1" rIns="113100" wrap="square" tIns="113100">
            <a:normAutofit/>
          </a:bodyPr>
          <a:lstStyle>
            <a:lvl1pPr lvl="0" algn="ctr">
              <a:lnSpc>
                <a:spcPct val="100000"/>
              </a:lnSpc>
              <a:spcBef>
                <a:spcPts val="0"/>
              </a:spcBef>
              <a:spcAft>
                <a:spcPts val="0"/>
              </a:spcAft>
              <a:buSzPts val="3500"/>
              <a:buNone/>
              <a:defRPr sz="3500"/>
            </a:lvl1pPr>
            <a:lvl2pPr lvl="1" algn="ctr">
              <a:lnSpc>
                <a:spcPct val="100000"/>
              </a:lnSpc>
              <a:spcBef>
                <a:spcPts val="0"/>
              </a:spcBef>
              <a:spcAft>
                <a:spcPts val="0"/>
              </a:spcAft>
              <a:buSzPts val="3500"/>
              <a:buNone/>
              <a:defRPr sz="3500"/>
            </a:lvl2pPr>
            <a:lvl3pPr lvl="2" algn="ctr">
              <a:lnSpc>
                <a:spcPct val="100000"/>
              </a:lnSpc>
              <a:spcBef>
                <a:spcPts val="0"/>
              </a:spcBef>
              <a:spcAft>
                <a:spcPts val="0"/>
              </a:spcAft>
              <a:buSzPts val="3500"/>
              <a:buNone/>
              <a:defRPr sz="3500"/>
            </a:lvl3pPr>
            <a:lvl4pPr lvl="3" algn="ctr">
              <a:lnSpc>
                <a:spcPct val="100000"/>
              </a:lnSpc>
              <a:spcBef>
                <a:spcPts val="0"/>
              </a:spcBef>
              <a:spcAft>
                <a:spcPts val="0"/>
              </a:spcAft>
              <a:buSzPts val="3500"/>
              <a:buNone/>
              <a:defRPr sz="3500"/>
            </a:lvl4pPr>
            <a:lvl5pPr lvl="4" algn="ctr">
              <a:lnSpc>
                <a:spcPct val="100000"/>
              </a:lnSpc>
              <a:spcBef>
                <a:spcPts val="0"/>
              </a:spcBef>
              <a:spcAft>
                <a:spcPts val="0"/>
              </a:spcAft>
              <a:buSzPts val="3500"/>
              <a:buNone/>
              <a:defRPr sz="3500"/>
            </a:lvl5pPr>
            <a:lvl6pPr lvl="5" algn="ctr">
              <a:lnSpc>
                <a:spcPct val="100000"/>
              </a:lnSpc>
              <a:spcBef>
                <a:spcPts val="0"/>
              </a:spcBef>
              <a:spcAft>
                <a:spcPts val="0"/>
              </a:spcAft>
              <a:buSzPts val="3500"/>
              <a:buNone/>
              <a:defRPr sz="3500"/>
            </a:lvl6pPr>
            <a:lvl7pPr lvl="6" algn="ctr">
              <a:lnSpc>
                <a:spcPct val="100000"/>
              </a:lnSpc>
              <a:spcBef>
                <a:spcPts val="0"/>
              </a:spcBef>
              <a:spcAft>
                <a:spcPts val="0"/>
              </a:spcAft>
              <a:buSzPts val="3500"/>
              <a:buNone/>
              <a:defRPr sz="3500"/>
            </a:lvl7pPr>
            <a:lvl8pPr lvl="7" algn="ctr">
              <a:lnSpc>
                <a:spcPct val="100000"/>
              </a:lnSpc>
              <a:spcBef>
                <a:spcPts val="0"/>
              </a:spcBef>
              <a:spcAft>
                <a:spcPts val="0"/>
              </a:spcAft>
              <a:buSzPts val="3500"/>
              <a:buNone/>
              <a:defRPr sz="3500"/>
            </a:lvl8pPr>
            <a:lvl9pPr lvl="8" algn="ctr">
              <a:lnSpc>
                <a:spcPct val="100000"/>
              </a:lnSpc>
              <a:spcBef>
                <a:spcPts val="0"/>
              </a:spcBef>
              <a:spcAft>
                <a:spcPts val="0"/>
              </a:spcAft>
              <a:buSzPts val="3500"/>
              <a:buNone/>
              <a:defRPr sz="3500"/>
            </a:lvl9pPr>
          </a:lstStyle>
          <a:p/>
        </p:txBody>
      </p:sp>
      <p:sp>
        <p:nvSpPr>
          <p:cNvPr id="12" name="Google Shape;12;p2"/>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600" cy="29670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14800"/>
              <a:buNone/>
              <a:defRPr sz="14800"/>
            </a:lvl1pPr>
            <a:lvl2pPr lvl="1" algn="ctr">
              <a:spcBef>
                <a:spcPts val="0"/>
              </a:spcBef>
              <a:spcAft>
                <a:spcPts val="0"/>
              </a:spcAft>
              <a:buSzPts val="14800"/>
              <a:buNone/>
              <a:defRPr sz="14800"/>
            </a:lvl2pPr>
            <a:lvl3pPr lvl="2" algn="ctr">
              <a:spcBef>
                <a:spcPts val="0"/>
              </a:spcBef>
              <a:spcAft>
                <a:spcPts val="0"/>
              </a:spcAft>
              <a:buSzPts val="14800"/>
              <a:buNone/>
              <a:defRPr sz="14800"/>
            </a:lvl3pPr>
            <a:lvl4pPr lvl="3" algn="ctr">
              <a:spcBef>
                <a:spcPts val="0"/>
              </a:spcBef>
              <a:spcAft>
                <a:spcPts val="0"/>
              </a:spcAft>
              <a:buSzPts val="14800"/>
              <a:buNone/>
              <a:defRPr sz="14800"/>
            </a:lvl4pPr>
            <a:lvl5pPr lvl="4" algn="ctr">
              <a:spcBef>
                <a:spcPts val="0"/>
              </a:spcBef>
              <a:spcAft>
                <a:spcPts val="0"/>
              </a:spcAft>
              <a:buSzPts val="14800"/>
              <a:buNone/>
              <a:defRPr sz="14800"/>
            </a:lvl5pPr>
            <a:lvl6pPr lvl="5" algn="ctr">
              <a:spcBef>
                <a:spcPts val="0"/>
              </a:spcBef>
              <a:spcAft>
                <a:spcPts val="0"/>
              </a:spcAft>
              <a:buSzPts val="14800"/>
              <a:buNone/>
              <a:defRPr sz="14800"/>
            </a:lvl6pPr>
            <a:lvl7pPr lvl="6" algn="ctr">
              <a:spcBef>
                <a:spcPts val="0"/>
              </a:spcBef>
              <a:spcAft>
                <a:spcPts val="0"/>
              </a:spcAft>
              <a:buSzPts val="14800"/>
              <a:buNone/>
              <a:defRPr sz="14800"/>
            </a:lvl7pPr>
            <a:lvl8pPr lvl="7" algn="ctr">
              <a:spcBef>
                <a:spcPts val="0"/>
              </a:spcBef>
              <a:spcAft>
                <a:spcPts val="0"/>
              </a:spcAft>
              <a:buSzPts val="14800"/>
              <a:buNone/>
              <a:defRPr sz="14800"/>
            </a:lvl8pPr>
            <a:lvl9pPr lvl="8" algn="ctr">
              <a:spcBef>
                <a:spcPts val="0"/>
              </a:spcBef>
              <a:spcAft>
                <a:spcPts val="0"/>
              </a:spcAft>
              <a:buSzPts val="14800"/>
              <a:buNone/>
              <a:defRPr sz="14800"/>
            </a:lvl9pPr>
          </a:lstStyle>
          <a:p>
            <a:r>
              <a:t>xx%</a:t>
            </a:r>
          </a:p>
        </p:txBody>
      </p:sp>
      <p:sp>
        <p:nvSpPr>
          <p:cNvPr id="46" name="Google Shape;46;p11"/>
          <p:cNvSpPr txBox="1"/>
          <p:nvPr>
            <p:ph idx="1" type="body"/>
          </p:nvPr>
        </p:nvSpPr>
        <p:spPr>
          <a:xfrm>
            <a:off x="342870" y="4763362"/>
            <a:ext cx="9372600" cy="1965600"/>
          </a:xfrm>
          <a:prstGeom prst="rect">
            <a:avLst/>
          </a:prstGeom>
        </p:spPr>
        <p:txBody>
          <a:bodyPr anchorCtr="0" anchor="t" bIns="113100" lIns="113100" spcFirstLastPara="1" rIns="113100" wrap="square" tIns="113100">
            <a:normAutofit/>
          </a:bodyPr>
          <a:lstStyle>
            <a:lvl1pPr indent="-368300" lvl="0" marL="457200" algn="ctr">
              <a:spcBef>
                <a:spcPts val="0"/>
              </a:spcBef>
              <a:spcAft>
                <a:spcPts val="0"/>
              </a:spcAft>
              <a:buSzPts val="2200"/>
              <a:buChar char="●"/>
              <a:defRPr/>
            </a:lvl1pPr>
            <a:lvl2pPr indent="-336550" lvl="1" marL="914400" algn="ctr">
              <a:spcBef>
                <a:spcPts val="0"/>
              </a:spcBef>
              <a:spcAft>
                <a:spcPts val="0"/>
              </a:spcAft>
              <a:buSzPts val="1700"/>
              <a:buChar char="○"/>
              <a:defRPr/>
            </a:lvl2pPr>
            <a:lvl3pPr indent="-336550" lvl="2" marL="1371600" algn="ctr">
              <a:spcBef>
                <a:spcPts val="0"/>
              </a:spcBef>
              <a:spcAft>
                <a:spcPts val="0"/>
              </a:spcAft>
              <a:buSzPts val="1700"/>
              <a:buChar char="■"/>
              <a:defRPr/>
            </a:lvl3pPr>
            <a:lvl4pPr indent="-336550" lvl="3" marL="1828800" algn="ctr">
              <a:spcBef>
                <a:spcPts val="0"/>
              </a:spcBef>
              <a:spcAft>
                <a:spcPts val="0"/>
              </a:spcAft>
              <a:buSzPts val="1700"/>
              <a:buChar char="●"/>
              <a:defRPr/>
            </a:lvl4pPr>
            <a:lvl5pPr indent="-336550" lvl="4" marL="2286000" algn="ctr">
              <a:spcBef>
                <a:spcPts val="0"/>
              </a:spcBef>
              <a:spcAft>
                <a:spcPts val="0"/>
              </a:spcAft>
              <a:buSzPts val="1700"/>
              <a:buChar char="○"/>
              <a:defRPr/>
            </a:lvl5pPr>
            <a:lvl6pPr indent="-336550" lvl="5" marL="2743200" algn="ctr">
              <a:spcBef>
                <a:spcPts val="0"/>
              </a:spcBef>
              <a:spcAft>
                <a:spcPts val="0"/>
              </a:spcAft>
              <a:buSzPts val="1700"/>
              <a:buChar char="■"/>
              <a:defRPr/>
            </a:lvl6pPr>
            <a:lvl7pPr indent="-336550" lvl="6" marL="3200400" algn="ctr">
              <a:spcBef>
                <a:spcPts val="0"/>
              </a:spcBef>
              <a:spcAft>
                <a:spcPts val="0"/>
              </a:spcAft>
              <a:buSzPts val="1700"/>
              <a:buChar char="●"/>
              <a:defRPr/>
            </a:lvl7pPr>
            <a:lvl8pPr indent="-336550" lvl="7" marL="3657600" algn="ctr">
              <a:spcBef>
                <a:spcPts val="0"/>
              </a:spcBef>
              <a:spcAft>
                <a:spcPts val="0"/>
              </a:spcAft>
              <a:buSzPts val="1700"/>
              <a:buChar char="○"/>
              <a:defRPr/>
            </a:lvl8pPr>
            <a:lvl9pPr indent="-336550" lvl="8" marL="4114800" algn="ctr">
              <a:spcBef>
                <a:spcPts val="0"/>
              </a:spcBef>
              <a:spcAft>
                <a:spcPts val="0"/>
              </a:spcAft>
              <a:buSzPts val="1700"/>
              <a:buChar char="■"/>
              <a:defRPr/>
            </a:lvl9pPr>
          </a:lstStyle>
          <a:p/>
        </p:txBody>
      </p:sp>
      <p:sp>
        <p:nvSpPr>
          <p:cNvPr id="47" name="Google Shape;47;p11"/>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600" cy="1272000"/>
          </a:xfrm>
          <a:prstGeom prst="rect">
            <a:avLst/>
          </a:prstGeom>
        </p:spPr>
        <p:txBody>
          <a:bodyPr anchorCtr="0" anchor="ctr" bIns="113100" lIns="113100" spcFirstLastPara="1" rIns="113100" wrap="square" tIns="113100">
            <a:normAutofit/>
          </a:bodyPr>
          <a:lstStyle>
            <a:lvl1pPr lvl="0" algn="ctr">
              <a:spcBef>
                <a:spcPts val="0"/>
              </a:spcBef>
              <a:spcAft>
                <a:spcPts val="0"/>
              </a:spcAft>
              <a:buSzPts val="4500"/>
              <a:buNone/>
              <a:defRPr sz="4500"/>
            </a:lvl1pPr>
            <a:lvl2pPr lvl="1" algn="ctr">
              <a:spcBef>
                <a:spcPts val="0"/>
              </a:spcBef>
              <a:spcAft>
                <a:spcPts val="0"/>
              </a:spcAft>
              <a:buSzPts val="4500"/>
              <a:buNone/>
              <a:defRPr sz="4500"/>
            </a:lvl2pPr>
            <a:lvl3pPr lvl="2" algn="ctr">
              <a:spcBef>
                <a:spcPts val="0"/>
              </a:spcBef>
              <a:spcAft>
                <a:spcPts val="0"/>
              </a:spcAft>
              <a:buSzPts val="4500"/>
              <a:buNone/>
              <a:defRPr sz="4500"/>
            </a:lvl3pPr>
            <a:lvl4pPr lvl="3" algn="ctr">
              <a:spcBef>
                <a:spcPts val="0"/>
              </a:spcBef>
              <a:spcAft>
                <a:spcPts val="0"/>
              </a:spcAft>
              <a:buSzPts val="4500"/>
              <a:buNone/>
              <a:defRPr sz="4500"/>
            </a:lvl4pPr>
            <a:lvl5pPr lvl="4" algn="ctr">
              <a:spcBef>
                <a:spcPts val="0"/>
              </a:spcBef>
              <a:spcAft>
                <a:spcPts val="0"/>
              </a:spcAft>
              <a:buSzPts val="4500"/>
              <a:buNone/>
              <a:defRPr sz="4500"/>
            </a:lvl5pPr>
            <a:lvl6pPr lvl="5" algn="ctr">
              <a:spcBef>
                <a:spcPts val="0"/>
              </a:spcBef>
              <a:spcAft>
                <a:spcPts val="0"/>
              </a:spcAft>
              <a:buSzPts val="4500"/>
              <a:buNone/>
              <a:defRPr sz="4500"/>
            </a:lvl6pPr>
            <a:lvl7pPr lvl="6" algn="ctr">
              <a:spcBef>
                <a:spcPts val="0"/>
              </a:spcBef>
              <a:spcAft>
                <a:spcPts val="0"/>
              </a:spcAft>
              <a:buSzPts val="4500"/>
              <a:buNone/>
              <a:defRPr sz="4500"/>
            </a:lvl7pPr>
            <a:lvl8pPr lvl="7" algn="ctr">
              <a:spcBef>
                <a:spcPts val="0"/>
              </a:spcBef>
              <a:spcAft>
                <a:spcPts val="0"/>
              </a:spcAft>
              <a:buSzPts val="4500"/>
              <a:buNone/>
              <a:defRPr sz="4500"/>
            </a:lvl8pPr>
            <a:lvl9pPr lvl="8" algn="ctr">
              <a:spcBef>
                <a:spcPts val="0"/>
              </a:spcBef>
              <a:spcAft>
                <a:spcPts val="0"/>
              </a:spcAft>
              <a:buSzPts val="4500"/>
              <a:buNone/>
              <a:defRPr sz="4500"/>
            </a:lvl9pPr>
          </a:lstStyle>
          <a:p/>
        </p:txBody>
      </p:sp>
      <p:sp>
        <p:nvSpPr>
          <p:cNvPr id="15" name="Google Shape;15;p3"/>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18" name="Google Shape;18;p4"/>
          <p:cNvSpPr txBox="1"/>
          <p:nvPr>
            <p:ph idx="1" type="body"/>
          </p:nvPr>
        </p:nvSpPr>
        <p:spPr>
          <a:xfrm>
            <a:off x="342870" y="1741518"/>
            <a:ext cx="9372600" cy="5162700"/>
          </a:xfrm>
          <a:prstGeom prst="rect">
            <a:avLst/>
          </a:prstGeom>
        </p:spPr>
        <p:txBody>
          <a:bodyPr anchorCtr="0" anchor="t" bIns="113100" lIns="113100" spcFirstLastPara="1" rIns="113100" wrap="square" tIns="113100">
            <a:normAutofit/>
          </a:bodyPr>
          <a:lstStyle>
            <a:lvl1pPr indent="-368300" lvl="0" marL="457200">
              <a:spcBef>
                <a:spcPts val="0"/>
              </a:spcBef>
              <a:spcAft>
                <a:spcPts val="0"/>
              </a:spcAft>
              <a:buSzPts val="2200"/>
              <a:buChar char="●"/>
              <a:defRPr/>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19" name="Google Shape;19;p4"/>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113100" lIns="113100" spcFirstLastPara="1" rIns="113100" wrap="square" tIns="113100">
            <a:normAutofit/>
          </a:bodyPr>
          <a:lstStyle>
            <a:lvl1pPr indent="-336550" lvl="0" marL="457200">
              <a:spcBef>
                <a:spcPts val="0"/>
              </a:spcBef>
              <a:spcAft>
                <a:spcPts val="0"/>
              </a:spcAft>
              <a:buSzPts val="1700"/>
              <a:buChar char="●"/>
              <a:defRPr sz="17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113100" lIns="113100" spcFirstLastPara="1" rIns="113100" wrap="square" tIns="113100">
            <a:normAutofit/>
          </a:bodyPr>
          <a:lstStyle>
            <a:lvl1pPr indent="-336550" lvl="0" marL="457200">
              <a:spcBef>
                <a:spcPts val="0"/>
              </a:spcBef>
              <a:spcAft>
                <a:spcPts val="0"/>
              </a:spcAft>
              <a:buSzPts val="1700"/>
              <a:buChar char="●"/>
              <a:defRPr sz="17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24" name="Google Shape;24;p5"/>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27" name="Google Shape;27;p6"/>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113100" lIns="113100" spcFirstLastPara="1" rIns="113100" wrap="square" tIns="113100">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113100" lIns="113100" spcFirstLastPara="1" rIns="113100" wrap="square" tIns="113100">
            <a:normAutofit/>
          </a:bodyPr>
          <a:lstStyle>
            <a:lvl1pPr indent="-323850" lvl="0" marL="457200">
              <a:spcBef>
                <a:spcPts val="0"/>
              </a:spcBef>
              <a:spcAft>
                <a:spcPts val="0"/>
              </a:spcAft>
              <a:buSzPts val="1500"/>
              <a:buChar char="●"/>
              <a:defRPr sz="15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31" name="Google Shape;31;p7"/>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700" cy="6181800"/>
          </a:xfrm>
          <a:prstGeom prst="rect">
            <a:avLst/>
          </a:prstGeom>
        </p:spPr>
        <p:txBody>
          <a:bodyPr anchorCtr="0" anchor="ctr" bIns="113100" lIns="113100" spcFirstLastPara="1" rIns="113100" wrap="square" tIns="113100">
            <a:normAutofit/>
          </a:bodyPr>
          <a:lstStyle>
            <a:lvl1pPr lvl="0">
              <a:spcBef>
                <a:spcPts val="0"/>
              </a:spcBef>
              <a:spcAft>
                <a:spcPts val="0"/>
              </a:spcAft>
              <a:buSzPts val="5900"/>
              <a:buNone/>
              <a:defRPr sz="5900"/>
            </a:lvl1pPr>
            <a:lvl2pPr lvl="1">
              <a:spcBef>
                <a:spcPts val="0"/>
              </a:spcBef>
              <a:spcAft>
                <a:spcPts val="0"/>
              </a:spcAft>
              <a:buSzPts val="5900"/>
              <a:buNone/>
              <a:defRPr sz="5900"/>
            </a:lvl2pPr>
            <a:lvl3pPr lvl="2">
              <a:spcBef>
                <a:spcPts val="0"/>
              </a:spcBef>
              <a:spcAft>
                <a:spcPts val="0"/>
              </a:spcAft>
              <a:buSzPts val="5900"/>
              <a:buNone/>
              <a:defRPr sz="5900"/>
            </a:lvl3pPr>
            <a:lvl4pPr lvl="3">
              <a:spcBef>
                <a:spcPts val="0"/>
              </a:spcBef>
              <a:spcAft>
                <a:spcPts val="0"/>
              </a:spcAft>
              <a:buSzPts val="5900"/>
              <a:buNone/>
              <a:defRPr sz="5900"/>
            </a:lvl4pPr>
            <a:lvl5pPr lvl="4">
              <a:spcBef>
                <a:spcPts val="0"/>
              </a:spcBef>
              <a:spcAft>
                <a:spcPts val="0"/>
              </a:spcAft>
              <a:buSzPts val="5900"/>
              <a:buNone/>
              <a:defRPr sz="5900"/>
            </a:lvl5pPr>
            <a:lvl6pPr lvl="5">
              <a:spcBef>
                <a:spcPts val="0"/>
              </a:spcBef>
              <a:spcAft>
                <a:spcPts val="0"/>
              </a:spcAft>
              <a:buSzPts val="5900"/>
              <a:buNone/>
              <a:defRPr sz="5900"/>
            </a:lvl6pPr>
            <a:lvl7pPr lvl="6">
              <a:spcBef>
                <a:spcPts val="0"/>
              </a:spcBef>
              <a:spcAft>
                <a:spcPts val="0"/>
              </a:spcAft>
              <a:buSzPts val="5900"/>
              <a:buNone/>
              <a:defRPr sz="5900"/>
            </a:lvl7pPr>
            <a:lvl8pPr lvl="7">
              <a:spcBef>
                <a:spcPts val="0"/>
              </a:spcBef>
              <a:spcAft>
                <a:spcPts val="0"/>
              </a:spcAft>
              <a:buSzPts val="5900"/>
              <a:buNone/>
              <a:defRPr sz="5900"/>
            </a:lvl8pPr>
            <a:lvl9pPr lvl="8">
              <a:spcBef>
                <a:spcPts val="0"/>
              </a:spcBef>
              <a:spcAft>
                <a:spcPts val="0"/>
              </a:spcAft>
              <a:buSzPts val="5900"/>
              <a:buNone/>
              <a:defRPr sz="5900"/>
            </a:lvl9pPr>
          </a:lstStyle>
          <a:p/>
        </p:txBody>
      </p:sp>
      <p:sp>
        <p:nvSpPr>
          <p:cNvPr id="34" name="Google Shape;34;p8"/>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113100" lIns="113100" spcFirstLastPara="1" rIns="113100" wrap="square" tIns="113100">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113100" lIns="113100" spcFirstLastPara="1" rIns="113100" wrap="square" tIns="113100">
            <a:normAutofit/>
          </a:bodyPr>
          <a:lstStyle>
            <a:lvl1pPr lvl="0" algn="ctr">
              <a:lnSpc>
                <a:spcPct val="100000"/>
              </a:lnSpc>
              <a:spcBef>
                <a:spcPts val="0"/>
              </a:spcBef>
              <a:spcAft>
                <a:spcPts val="0"/>
              </a:spcAft>
              <a:buSzPts val="2600"/>
              <a:buNone/>
              <a:defRPr sz="2600"/>
            </a:lvl1pPr>
            <a:lvl2pPr lvl="1" algn="ctr">
              <a:lnSpc>
                <a:spcPct val="100000"/>
              </a:lnSpc>
              <a:spcBef>
                <a:spcPts val="0"/>
              </a:spcBef>
              <a:spcAft>
                <a:spcPts val="0"/>
              </a:spcAft>
              <a:buSzPts val="2600"/>
              <a:buNone/>
              <a:defRPr sz="2600"/>
            </a:lvl2pPr>
            <a:lvl3pPr lvl="2" algn="ctr">
              <a:lnSpc>
                <a:spcPct val="100000"/>
              </a:lnSpc>
              <a:spcBef>
                <a:spcPts val="0"/>
              </a:spcBef>
              <a:spcAft>
                <a:spcPts val="0"/>
              </a:spcAft>
              <a:buSzPts val="2600"/>
              <a:buNone/>
              <a:defRPr sz="2600"/>
            </a:lvl3pPr>
            <a:lvl4pPr lvl="3" algn="ctr">
              <a:lnSpc>
                <a:spcPct val="100000"/>
              </a:lnSpc>
              <a:spcBef>
                <a:spcPts val="0"/>
              </a:spcBef>
              <a:spcAft>
                <a:spcPts val="0"/>
              </a:spcAft>
              <a:buSzPts val="2600"/>
              <a:buNone/>
              <a:defRPr sz="2600"/>
            </a:lvl4pPr>
            <a:lvl5pPr lvl="4" algn="ctr">
              <a:lnSpc>
                <a:spcPct val="100000"/>
              </a:lnSpc>
              <a:spcBef>
                <a:spcPts val="0"/>
              </a:spcBef>
              <a:spcAft>
                <a:spcPts val="0"/>
              </a:spcAft>
              <a:buSzPts val="2600"/>
              <a:buNone/>
              <a:defRPr sz="2600"/>
            </a:lvl5pPr>
            <a:lvl6pPr lvl="5" algn="ctr">
              <a:lnSpc>
                <a:spcPct val="100000"/>
              </a:lnSpc>
              <a:spcBef>
                <a:spcPts val="0"/>
              </a:spcBef>
              <a:spcAft>
                <a:spcPts val="0"/>
              </a:spcAft>
              <a:buSzPts val="2600"/>
              <a:buNone/>
              <a:defRPr sz="2600"/>
            </a:lvl6pPr>
            <a:lvl7pPr lvl="6" algn="ctr">
              <a:lnSpc>
                <a:spcPct val="100000"/>
              </a:lnSpc>
              <a:spcBef>
                <a:spcPts val="0"/>
              </a:spcBef>
              <a:spcAft>
                <a:spcPts val="0"/>
              </a:spcAft>
              <a:buSzPts val="2600"/>
              <a:buNone/>
              <a:defRPr sz="2600"/>
            </a:lvl7pPr>
            <a:lvl8pPr lvl="7" algn="ctr">
              <a:lnSpc>
                <a:spcPct val="100000"/>
              </a:lnSpc>
              <a:spcBef>
                <a:spcPts val="0"/>
              </a:spcBef>
              <a:spcAft>
                <a:spcPts val="0"/>
              </a:spcAft>
              <a:buSzPts val="2600"/>
              <a:buNone/>
              <a:defRPr sz="2600"/>
            </a:lvl8pPr>
            <a:lvl9pPr lvl="8" algn="ctr">
              <a:lnSpc>
                <a:spcPct val="100000"/>
              </a:lnSpc>
              <a:spcBef>
                <a:spcPts val="0"/>
              </a:spcBef>
              <a:spcAft>
                <a:spcPts val="0"/>
              </a:spcAft>
              <a:buSzPts val="2600"/>
              <a:buNone/>
              <a:defRPr sz="2600"/>
            </a:lvl9pPr>
          </a:lstStyle>
          <a:p/>
        </p:txBody>
      </p:sp>
      <p:sp>
        <p:nvSpPr>
          <p:cNvPr id="39" name="Google Shape;39;p9"/>
          <p:cNvSpPr txBox="1"/>
          <p:nvPr>
            <p:ph idx="2" type="body"/>
          </p:nvPr>
        </p:nvSpPr>
        <p:spPr>
          <a:xfrm>
            <a:off x="5433450" y="1094158"/>
            <a:ext cx="4220700" cy="5583600"/>
          </a:xfrm>
          <a:prstGeom prst="rect">
            <a:avLst/>
          </a:prstGeom>
        </p:spPr>
        <p:txBody>
          <a:bodyPr anchorCtr="0" anchor="ctr" bIns="113100" lIns="113100" spcFirstLastPara="1" rIns="113100" wrap="square" tIns="113100">
            <a:normAutofit/>
          </a:bodyPr>
          <a:lstStyle>
            <a:lvl1pPr indent="-368300" lvl="0" marL="457200">
              <a:spcBef>
                <a:spcPts val="0"/>
              </a:spcBef>
              <a:spcAft>
                <a:spcPts val="0"/>
              </a:spcAft>
              <a:buSzPts val="2200"/>
              <a:buChar char="●"/>
              <a:defRPr/>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40" name="Google Shape;40;p9"/>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113100" lIns="113100" spcFirstLastPara="1" rIns="113100" wrap="square" tIns="113100">
            <a:normAutofit/>
          </a:bodyPr>
          <a:lstStyle>
            <a:lvl1pPr indent="-228600" lvl="0" marL="457200">
              <a:lnSpc>
                <a:spcPct val="100000"/>
              </a:lnSpc>
              <a:spcBef>
                <a:spcPts val="0"/>
              </a:spcBef>
              <a:spcAft>
                <a:spcPts val="0"/>
              </a:spcAft>
              <a:buSzPts val="2200"/>
              <a:buNone/>
              <a:defRPr/>
            </a:lvl1pPr>
          </a:lstStyle>
          <a:p/>
        </p:txBody>
      </p:sp>
      <p:sp>
        <p:nvSpPr>
          <p:cNvPr id="43" name="Google Shape;43;p10"/>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600" cy="865500"/>
          </a:xfrm>
          <a:prstGeom prst="rect">
            <a:avLst/>
          </a:prstGeom>
          <a:noFill/>
          <a:ln>
            <a:noFill/>
          </a:ln>
        </p:spPr>
        <p:txBody>
          <a:bodyPr anchorCtr="0" anchor="t" bIns="113100" lIns="113100" spcFirstLastPara="1" rIns="113100" wrap="square" tIns="113100">
            <a:normAutofit/>
          </a:bodyPr>
          <a:lstStyle>
            <a:lvl1pPr lvl="0">
              <a:spcBef>
                <a:spcPts val="0"/>
              </a:spcBef>
              <a:spcAft>
                <a:spcPts val="0"/>
              </a:spcAft>
              <a:buClr>
                <a:schemeClr val="dk1"/>
              </a:buClr>
              <a:buSzPts val="3500"/>
              <a:buNone/>
              <a:defRPr sz="3500">
                <a:solidFill>
                  <a:schemeClr val="dk1"/>
                </a:solidFill>
              </a:defRPr>
            </a:lvl1pPr>
            <a:lvl2pPr lvl="1">
              <a:spcBef>
                <a:spcPts val="0"/>
              </a:spcBef>
              <a:spcAft>
                <a:spcPts val="0"/>
              </a:spcAft>
              <a:buClr>
                <a:schemeClr val="dk1"/>
              </a:buClr>
              <a:buSzPts val="3500"/>
              <a:buNone/>
              <a:defRPr sz="3500">
                <a:solidFill>
                  <a:schemeClr val="dk1"/>
                </a:solidFill>
              </a:defRPr>
            </a:lvl2pPr>
            <a:lvl3pPr lvl="2">
              <a:spcBef>
                <a:spcPts val="0"/>
              </a:spcBef>
              <a:spcAft>
                <a:spcPts val="0"/>
              </a:spcAft>
              <a:buClr>
                <a:schemeClr val="dk1"/>
              </a:buClr>
              <a:buSzPts val="3500"/>
              <a:buNone/>
              <a:defRPr sz="3500">
                <a:solidFill>
                  <a:schemeClr val="dk1"/>
                </a:solidFill>
              </a:defRPr>
            </a:lvl3pPr>
            <a:lvl4pPr lvl="3">
              <a:spcBef>
                <a:spcPts val="0"/>
              </a:spcBef>
              <a:spcAft>
                <a:spcPts val="0"/>
              </a:spcAft>
              <a:buClr>
                <a:schemeClr val="dk1"/>
              </a:buClr>
              <a:buSzPts val="3500"/>
              <a:buNone/>
              <a:defRPr sz="3500">
                <a:solidFill>
                  <a:schemeClr val="dk1"/>
                </a:solidFill>
              </a:defRPr>
            </a:lvl4pPr>
            <a:lvl5pPr lvl="4">
              <a:spcBef>
                <a:spcPts val="0"/>
              </a:spcBef>
              <a:spcAft>
                <a:spcPts val="0"/>
              </a:spcAft>
              <a:buClr>
                <a:schemeClr val="dk1"/>
              </a:buClr>
              <a:buSzPts val="3500"/>
              <a:buNone/>
              <a:defRPr sz="3500">
                <a:solidFill>
                  <a:schemeClr val="dk1"/>
                </a:solidFill>
              </a:defRPr>
            </a:lvl5pPr>
            <a:lvl6pPr lvl="5">
              <a:spcBef>
                <a:spcPts val="0"/>
              </a:spcBef>
              <a:spcAft>
                <a:spcPts val="0"/>
              </a:spcAft>
              <a:buClr>
                <a:schemeClr val="dk1"/>
              </a:buClr>
              <a:buSzPts val="3500"/>
              <a:buNone/>
              <a:defRPr sz="3500">
                <a:solidFill>
                  <a:schemeClr val="dk1"/>
                </a:solidFill>
              </a:defRPr>
            </a:lvl6pPr>
            <a:lvl7pPr lvl="6">
              <a:spcBef>
                <a:spcPts val="0"/>
              </a:spcBef>
              <a:spcAft>
                <a:spcPts val="0"/>
              </a:spcAft>
              <a:buClr>
                <a:schemeClr val="dk1"/>
              </a:buClr>
              <a:buSzPts val="3500"/>
              <a:buNone/>
              <a:defRPr sz="3500">
                <a:solidFill>
                  <a:schemeClr val="dk1"/>
                </a:solidFill>
              </a:defRPr>
            </a:lvl7pPr>
            <a:lvl8pPr lvl="7">
              <a:spcBef>
                <a:spcPts val="0"/>
              </a:spcBef>
              <a:spcAft>
                <a:spcPts val="0"/>
              </a:spcAft>
              <a:buClr>
                <a:schemeClr val="dk1"/>
              </a:buClr>
              <a:buSzPts val="3500"/>
              <a:buNone/>
              <a:defRPr sz="3500">
                <a:solidFill>
                  <a:schemeClr val="dk1"/>
                </a:solidFill>
              </a:defRPr>
            </a:lvl8pPr>
            <a:lvl9pPr lvl="8">
              <a:spcBef>
                <a:spcPts val="0"/>
              </a:spcBef>
              <a:spcAft>
                <a:spcPts val="0"/>
              </a:spcAft>
              <a:buClr>
                <a:schemeClr val="dk1"/>
              </a:buClr>
              <a:buSzPts val="3500"/>
              <a:buNone/>
              <a:defRPr sz="3500">
                <a:solidFill>
                  <a:schemeClr val="dk1"/>
                </a:solidFill>
              </a:defRPr>
            </a:lvl9pPr>
          </a:lstStyle>
          <a:p/>
        </p:txBody>
      </p:sp>
      <p:sp>
        <p:nvSpPr>
          <p:cNvPr id="7" name="Google Shape;7;p1"/>
          <p:cNvSpPr txBox="1"/>
          <p:nvPr>
            <p:ph idx="1" type="body"/>
          </p:nvPr>
        </p:nvSpPr>
        <p:spPr>
          <a:xfrm>
            <a:off x="342870" y="1741518"/>
            <a:ext cx="9372600" cy="5162700"/>
          </a:xfrm>
          <a:prstGeom prst="rect">
            <a:avLst/>
          </a:prstGeom>
          <a:noFill/>
          <a:ln>
            <a:noFill/>
          </a:ln>
        </p:spPr>
        <p:txBody>
          <a:bodyPr anchorCtr="0" anchor="t" bIns="113100" lIns="113100" spcFirstLastPara="1" rIns="113100" wrap="square" tIns="113100">
            <a:normAutofit/>
          </a:bodyPr>
          <a:lstStyle>
            <a:lvl1pPr indent="-368300" lvl="0" marL="457200">
              <a:lnSpc>
                <a:spcPct val="115000"/>
              </a:lnSpc>
              <a:spcBef>
                <a:spcPts val="0"/>
              </a:spcBef>
              <a:spcAft>
                <a:spcPts val="0"/>
              </a:spcAft>
              <a:buClr>
                <a:schemeClr val="dk2"/>
              </a:buClr>
              <a:buSzPts val="2200"/>
              <a:buChar char="●"/>
              <a:defRPr sz="2200">
                <a:solidFill>
                  <a:schemeClr val="dk2"/>
                </a:solidFill>
              </a:defRPr>
            </a:lvl1pPr>
            <a:lvl2pPr indent="-336550" lvl="1" marL="914400">
              <a:lnSpc>
                <a:spcPct val="115000"/>
              </a:lnSpc>
              <a:spcBef>
                <a:spcPts val="0"/>
              </a:spcBef>
              <a:spcAft>
                <a:spcPts val="0"/>
              </a:spcAft>
              <a:buClr>
                <a:schemeClr val="dk2"/>
              </a:buClr>
              <a:buSzPts val="1700"/>
              <a:buChar char="○"/>
              <a:defRPr sz="1700">
                <a:solidFill>
                  <a:schemeClr val="dk2"/>
                </a:solidFill>
              </a:defRPr>
            </a:lvl2pPr>
            <a:lvl3pPr indent="-336550" lvl="2" marL="1371600">
              <a:lnSpc>
                <a:spcPct val="115000"/>
              </a:lnSpc>
              <a:spcBef>
                <a:spcPts val="0"/>
              </a:spcBef>
              <a:spcAft>
                <a:spcPts val="0"/>
              </a:spcAft>
              <a:buClr>
                <a:schemeClr val="dk2"/>
              </a:buClr>
              <a:buSzPts val="1700"/>
              <a:buChar char="■"/>
              <a:defRPr sz="1700">
                <a:solidFill>
                  <a:schemeClr val="dk2"/>
                </a:solidFill>
              </a:defRPr>
            </a:lvl3pPr>
            <a:lvl4pPr indent="-336550" lvl="3" marL="1828800">
              <a:lnSpc>
                <a:spcPct val="115000"/>
              </a:lnSpc>
              <a:spcBef>
                <a:spcPts val="0"/>
              </a:spcBef>
              <a:spcAft>
                <a:spcPts val="0"/>
              </a:spcAft>
              <a:buClr>
                <a:schemeClr val="dk2"/>
              </a:buClr>
              <a:buSzPts val="1700"/>
              <a:buChar char="●"/>
              <a:defRPr sz="1700">
                <a:solidFill>
                  <a:schemeClr val="dk2"/>
                </a:solidFill>
              </a:defRPr>
            </a:lvl4pPr>
            <a:lvl5pPr indent="-336550" lvl="4" marL="2286000">
              <a:lnSpc>
                <a:spcPct val="115000"/>
              </a:lnSpc>
              <a:spcBef>
                <a:spcPts val="0"/>
              </a:spcBef>
              <a:spcAft>
                <a:spcPts val="0"/>
              </a:spcAft>
              <a:buClr>
                <a:schemeClr val="dk2"/>
              </a:buClr>
              <a:buSzPts val="1700"/>
              <a:buChar char="○"/>
              <a:defRPr sz="1700">
                <a:solidFill>
                  <a:schemeClr val="dk2"/>
                </a:solidFill>
              </a:defRPr>
            </a:lvl5pPr>
            <a:lvl6pPr indent="-336550" lvl="5" marL="2743200">
              <a:lnSpc>
                <a:spcPct val="115000"/>
              </a:lnSpc>
              <a:spcBef>
                <a:spcPts val="0"/>
              </a:spcBef>
              <a:spcAft>
                <a:spcPts val="0"/>
              </a:spcAft>
              <a:buClr>
                <a:schemeClr val="dk2"/>
              </a:buClr>
              <a:buSzPts val="1700"/>
              <a:buChar char="■"/>
              <a:defRPr sz="1700">
                <a:solidFill>
                  <a:schemeClr val="dk2"/>
                </a:solidFill>
              </a:defRPr>
            </a:lvl6pPr>
            <a:lvl7pPr indent="-336550" lvl="6" marL="3200400">
              <a:lnSpc>
                <a:spcPct val="115000"/>
              </a:lnSpc>
              <a:spcBef>
                <a:spcPts val="0"/>
              </a:spcBef>
              <a:spcAft>
                <a:spcPts val="0"/>
              </a:spcAft>
              <a:buClr>
                <a:schemeClr val="dk2"/>
              </a:buClr>
              <a:buSzPts val="1700"/>
              <a:buChar char="●"/>
              <a:defRPr sz="1700">
                <a:solidFill>
                  <a:schemeClr val="dk2"/>
                </a:solidFill>
              </a:defRPr>
            </a:lvl7pPr>
            <a:lvl8pPr indent="-336550" lvl="7" marL="3657600">
              <a:lnSpc>
                <a:spcPct val="115000"/>
              </a:lnSpc>
              <a:spcBef>
                <a:spcPts val="0"/>
              </a:spcBef>
              <a:spcAft>
                <a:spcPts val="0"/>
              </a:spcAft>
              <a:buClr>
                <a:schemeClr val="dk2"/>
              </a:buClr>
              <a:buSzPts val="1700"/>
              <a:buChar char="○"/>
              <a:defRPr sz="1700">
                <a:solidFill>
                  <a:schemeClr val="dk2"/>
                </a:solidFill>
              </a:defRPr>
            </a:lvl8pPr>
            <a:lvl9pPr indent="-336550" lvl="8" marL="4114800">
              <a:lnSpc>
                <a:spcPct val="115000"/>
              </a:lnSpc>
              <a:spcBef>
                <a:spcPts val="0"/>
              </a:spcBef>
              <a:spcAft>
                <a:spcPts val="0"/>
              </a:spcAft>
              <a:buClr>
                <a:schemeClr val="dk2"/>
              </a:buClr>
              <a:buSzPts val="1700"/>
              <a:buChar char="■"/>
              <a:defRPr sz="1700">
                <a:solidFill>
                  <a:schemeClr val="dk2"/>
                </a:solidFill>
              </a:defRPr>
            </a:lvl9pPr>
          </a:lstStyle>
          <a:p/>
        </p:txBody>
      </p:sp>
      <p:sp>
        <p:nvSpPr>
          <p:cNvPr id="8" name="Google Shape;8;p1"/>
          <p:cNvSpPr txBox="1"/>
          <p:nvPr>
            <p:ph idx="12" type="sldNum"/>
          </p:nvPr>
        </p:nvSpPr>
        <p:spPr>
          <a:xfrm>
            <a:off x="9319704" y="7046639"/>
            <a:ext cx="603600" cy="594900"/>
          </a:xfrm>
          <a:prstGeom prst="rect">
            <a:avLst/>
          </a:prstGeom>
          <a:noFill/>
          <a:ln>
            <a:noFill/>
          </a:ln>
        </p:spPr>
        <p:txBody>
          <a:bodyPr anchorCtr="0" anchor="ctr" bIns="113100" lIns="113100" spcFirstLastPara="1" rIns="113100" wrap="square" tIns="113100">
            <a:normAutofit/>
          </a:bodyPr>
          <a:lstStyle>
            <a:lvl1pPr lvl="0" algn="r">
              <a:buNone/>
              <a:defRPr sz="1200">
                <a:solidFill>
                  <a:schemeClr val="dk2"/>
                </a:solidFill>
              </a:defRPr>
            </a:lvl1pPr>
            <a:lvl2pPr lvl="1" algn="r">
              <a:buNone/>
              <a:defRPr sz="1200">
                <a:solidFill>
                  <a:schemeClr val="dk2"/>
                </a:solidFill>
              </a:defRPr>
            </a:lvl2pPr>
            <a:lvl3pPr lvl="2" algn="r">
              <a:buNone/>
              <a:defRPr sz="1200">
                <a:solidFill>
                  <a:schemeClr val="dk2"/>
                </a:solidFill>
              </a:defRPr>
            </a:lvl3pPr>
            <a:lvl4pPr lvl="3" algn="r">
              <a:buNone/>
              <a:defRPr sz="1200">
                <a:solidFill>
                  <a:schemeClr val="dk2"/>
                </a:solidFill>
              </a:defRPr>
            </a:lvl4pPr>
            <a:lvl5pPr lvl="4" algn="r">
              <a:buNone/>
              <a:defRPr sz="1200">
                <a:solidFill>
                  <a:schemeClr val="dk2"/>
                </a:solidFill>
              </a:defRPr>
            </a:lvl5pPr>
            <a:lvl6pPr lvl="5" algn="r">
              <a:buNone/>
              <a:defRPr sz="1200">
                <a:solidFill>
                  <a:schemeClr val="dk2"/>
                </a:solidFill>
              </a:defRPr>
            </a:lvl6pPr>
            <a:lvl7pPr lvl="6" algn="r">
              <a:buNone/>
              <a:defRPr sz="1200">
                <a:solidFill>
                  <a:schemeClr val="dk2"/>
                </a:solidFill>
              </a:defRPr>
            </a:lvl7pPr>
            <a:lvl8pPr lvl="7" algn="r">
              <a:buNone/>
              <a:defRPr sz="1200">
                <a:solidFill>
                  <a:schemeClr val="dk2"/>
                </a:solidFill>
              </a:defRPr>
            </a:lvl8pPr>
            <a:lvl9pPr lvl="8" algn="r">
              <a:buNone/>
              <a:defRPr sz="12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hyperlink" Target="https://docs.google.com/presentation/d/1PXwvNeb6ivx5ANfwZ8UuMkho5muVjHak8DYfSZnLStU/view" TargetMode="External"/><Relationship Id="rId10" Type="http://schemas.openxmlformats.org/officeDocument/2006/relationships/hyperlink" Target="https://docs.google.com/presentation/d/1trkXuSPjvMh1mUJNuRXts-dJz6MxOD8I8BPynC6h1c0/view" TargetMode="External"/><Relationship Id="rId13" Type="http://schemas.openxmlformats.org/officeDocument/2006/relationships/hyperlink" Target="https://docs.google.com/presentation/d/1tQhirhopz59ntrpPmYY6BnbVugfQM9Hawu036j8uj6s/view" TargetMode="External"/><Relationship Id="rId12" Type="http://schemas.openxmlformats.org/officeDocument/2006/relationships/hyperlink" Target="https://docs.google.com/presentation/d/1_mgaNoYBNH3b2-sxvLEa4zNd9B4ppMgm-W1Ka8ITswI/view" TargetMode="External"/><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 Id="rId9" Type="http://schemas.openxmlformats.org/officeDocument/2006/relationships/hyperlink" Target="https://docs.google.com/presentation/d/16c9ez28pHOL6ar0JxvYFTGeySj7IYFmUAbd2x06iwR0/view" TargetMode="External"/><Relationship Id="rId14" Type="http://schemas.openxmlformats.org/officeDocument/2006/relationships/hyperlink" Target="https://docs.google.com/presentation/d/1hL1KPNM-TOdAVvUU6VlC3S0Bmw7owGIGYcOkW1vU9bU/view" TargetMode="External"/><Relationship Id="rId5" Type="http://schemas.openxmlformats.org/officeDocument/2006/relationships/hyperlink" Target="https://docs.google.com/presentation/d/1_mgaNoYBNH3b2-sxvLEa4zNd9B4ppMgm-W1Ka8ITswI/view" TargetMode="External"/><Relationship Id="rId6" Type="http://schemas.openxmlformats.org/officeDocument/2006/relationships/hyperlink" Target="https://docs.google.com/presentation/d/1tQhirhopz59ntrpPmYY6BnbVugfQM9Hawu036j8uj6s/view" TargetMode="External"/><Relationship Id="rId7" Type="http://schemas.openxmlformats.org/officeDocument/2006/relationships/hyperlink" Target="https://docs.google.com/presentation/d/1hL1KPNM-TOdAVvUU6VlC3S0Bmw7owGIGYcOkW1vU9bU/view" TargetMode="External"/><Relationship Id="rId8" Type="http://schemas.openxmlformats.org/officeDocument/2006/relationships/hyperlink" Target="https://docs.google.com/presentation/d/1MPQWugFlCjWn3-jmlesRibs2l8WR6Bxq1L0kJif4nG4/view"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news.channel4.com/two-billion-miles/"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docs.google.com/presentation/d/1O0ptYv_u5KQh3dMAt3eyIB2LEMAzc4bczkPwd4wVAbI/view"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55" name="Google Shape;55;p13"/>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56" name="Google Shape;56;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8" name="Google Shape;58;p13"/>
          <p:cNvGraphicFramePr/>
          <p:nvPr/>
        </p:nvGraphicFramePr>
        <p:xfrm>
          <a:off x="355863" y="582125"/>
          <a:ext cx="3000000" cy="3000000"/>
        </p:xfrm>
        <a:graphic>
          <a:graphicData uri="http://schemas.openxmlformats.org/drawingml/2006/table">
            <a:tbl>
              <a:tblPr>
                <a:noFill/>
                <a:tableStyleId>{5F3274DE-B2A0-4B44-86C7-332CBBBDE9CA}</a:tableStyleId>
              </a:tblPr>
              <a:tblGrid>
                <a:gridCol w="1633350"/>
                <a:gridCol w="4045800"/>
                <a:gridCol w="3669725"/>
              </a:tblGrid>
              <a:tr h="30892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latin typeface="Inter"/>
                          <a:ea typeface="Inter"/>
                          <a:cs typeface="Inter"/>
                          <a:sym typeface="Inter"/>
                        </a:rPr>
                        <a:t>LESSON 13: Migration</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69600">
                <a:tc>
                  <a:txBody>
                    <a:bodyPr/>
                    <a:lstStyle/>
                    <a:p>
                      <a:pPr indent="0" lvl="0" marL="0" rtl="0" algn="l">
                        <a:spcBef>
                          <a:spcPts val="0"/>
                        </a:spcBef>
                        <a:spcAft>
                          <a:spcPts val="0"/>
                        </a:spcAft>
                        <a:buNone/>
                      </a:pPr>
                      <a:r>
                        <a:rPr b="1" lang="en" sz="1300">
                          <a:latin typeface="Inter"/>
                          <a:ea typeface="Inter"/>
                          <a:cs typeface="Inter"/>
                          <a:sym typeface="Inter"/>
                        </a:rPr>
                        <a:t>SUPPORTING QUESTION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600"/>
                        <a:buFont typeface="Arial"/>
                        <a:buNone/>
                      </a:pPr>
                      <a:r>
                        <a:rPr lang="en" sz="1200">
                          <a:solidFill>
                            <a:srgbClr val="231F20"/>
                          </a:solidFill>
                          <a:latin typeface="Inter"/>
                          <a:ea typeface="Inter"/>
                          <a:cs typeface="Inter"/>
                          <a:sym typeface="Inter"/>
                        </a:rPr>
                        <a:t>How have economic, political, environmental and social factors shaped migration and migrant experiences in the modern era?</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08925">
                <a:tc>
                  <a:txBody>
                    <a:bodyPr/>
                    <a:lstStyle/>
                    <a:p>
                      <a:pPr indent="0" lvl="0" marL="0" rtl="0" algn="l">
                        <a:spcBef>
                          <a:spcPts val="0"/>
                        </a:spcBef>
                        <a:spcAft>
                          <a:spcPts val="0"/>
                        </a:spcAft>
                        <a:buNone/>
                      </a:pPr>
                      <a:r>
                        <a:rPr b="1" lang="en" sz="1300">
                          <a:latin typeface="Inter"/>
                          <a:ea typeface="Inter"/>
                          <a:cs typeface="Inter"/>
                          <a:sym typeface="Inter"/>
                        </a:rPr>
                        <a:t>FOCUS SKILL(S)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latin typeface="Inter"/>
                          <a:ea typeface="Inter"/>
                          <a:cs typeface="Inter"/>
                          <a:sym typeface="Inter"/>
                        </a:rPr>
                        <a:t>Causation</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Historical Empathy</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038125">
                <a:tc>
                  <a:txBody>
                    <a:bodyPr/>
                    <a:lstStyle/>
                    <a:p>
                      <a:pPr indent="0" lvl="0" marL="0" rtl="0" algn="l">
                        <a:spcBef>
                          <a:spcPts val="0"/>
                        </a:spcBef>
                        <a:spcAft>
                          <a:spcPts val="0"/>
                        </a:spcAft>
                        <a:buNone/>
                      </a:pPr>
                      <a:r>
                        <a:rPr b="1" lang="en" sz="1300">
                          <a:latin typeface="Inter"/>
                          <a:ea typeface="Inter"/>
                          <a:cs typeface="Inter"/>
                          <a:sym typeface="Inter"/>
                        </a:rPr>
                        <a:t>MATERIALS</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TEACHER</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u="sng">
                          <a:solidFill>
                            <a:schemeClr val="hlink"/>
                          </a:solidFill>
                          <a:latin typeface="Inter"/>
                          <a:ea typeface="Inter"/>
                          <a:cs typeface="Inter"/>
                          <a:sym typeface="Inter"/>
                          <a:hlinkClick r:id="rId5"/>
                        </a:rPr>
                        <a:t>Do Firsts + Exemplars</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u="sng">
                          <a:solidFill>
                            <a:schemeClr val="hlink"/>
                          </a:solidFill>
                          <a:latin typeface="Inter"/>
                          <a:ea typeface="Inter"/>
                          <a:cs typeface="Inter"/>
                          <a:sym typeface="Inter"/>
                          <a:hlinkClick r:id="rId6"/>
                        </a:rPr>
                        <a:t>Migration Presentation</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u="sng">
                          <a:solidFill>
                            <a:schemeClr val="hlink"/>
                          </a:solidFill>
                          <a:latin typeface="Inter"/>
                          <a:ea typeface="Inter"/>
                          <a:cs typeface="Inter"/>
                          <a:sym typeface="Inter"/>
                          <a:hlinkClick r:id="rId7"/>
                        </a:rPr>
                        <a:t>Migration Student Worksheet + Exemplars</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u="sng">
                          <a:solidFill>
                            <a:schemeClr val="hlink"/>
                          </a:solidFill>
                          <a:latin typeface="Inter"/>
                          <a:ea typeface="Inter"/>
                          <a:cs typeface="Inter"/>
                          <a:sym typeface="Inter"/>
                          <a:hlinkClick r:id="rId8"/>
                        </a:rPr>
                        <a:t>UN Research Portfolio + Exemplars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rgbClr val="000000"/>
                          </a:solidFill>
                          <a:latin typeface="Inter"/>
                          <a:ea typeface="Inter"/>
                          <a:cs typeface="Inter"/>
                          <a:sym typeface="Inter"/>
                        </a:rPr>
                        <a:t>STUDENT</a:t>
                      </a:r>
                      <a:endParaRPr sz="1200">
                        <a:solidFill>
                          <a:srgbClr val="000000"/>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9"/>
                        </a:rPr>
                        <a:t>Do First Options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10"/>
                        </a:rPr>
                        <a:t>Printed Student Handouts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11"/>
                        </a:rPr>
                        <a:t>Printed UN Research Portfolio</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Access to Inquiry Journal (Already handed out in Lesson 1)</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44900">
                <a:tc rowSpan="2">
                  <a:txBody>
                    <a:bodyPr/>
                    <a:lstStyle/>
                    <a:p>
                      <a:pPr indent="0" lvl="0" marL="0" rtl="0" algn="l">
                        <a:spcBef>
                          <a:spcPts val="0"/>
                        </a:spcBef>
                        <a:spcAft>
                          <a:spcPts val="0"/>
                        </a:spcAft>
                        <a:buNone/>
                      </a:pPr>
                      <a:r>
                        <a:rPr b="1" lang="en" sz="1300">
                          <a:latin typeface="Inter"/>
                          <a:ea typeface="Inter"/>
                          <a:cs typeface="Inter"/>
                          <a:sym typeface="Inter"/>
                        </a:rPr>
                        <a:t>DO FIRST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Refugee</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Option 2- Give One, Get One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8898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Select </a:t>
                      </a:r>
                      <a:r>
                        <a:rPr lang="en" sz="1200" u="sng">
                          <a:solidFill>
                            <a:schemeClr val="hlink"/>
                          </a:solidFill>
                          <a:latin typeface="Inter"/>
                          <a:ea typeface="Inter"/>
                          <a:cs typeface="Inter"/>
                          <a:sym typeface="Inter"/>
                          <a:hlinkClick r:id="rId12"/>
                        </a:rPr>
                        <a:t>“Do First”</a:t>
                      </a:r>
                      <a:r>
                        <a:rPr lang="en" sz="1200">
                          <a:latin typeface="Inter"/>
                          <a:ea typeface="Inter"/>
                          <a:cs typeface="Inter"/>
                          <a:sym typeface="Inter"/>
                        </a:rPr>
                        <a:t> </a:t>
                      </a:r>
                      <a:r>
                        <a:rPr lang="en" sz="1200">
                          <a:solidFill>
                            <a:srgbClr val="000000"/>
                          </a:solidFill>
                          <a:latin typeface="Inter"/>
                          <a:ea typeface="Inter"/>
                          <a:cs typeface="Inter"/>
                          <a:sym typeface="Inter"/>
                        </a:rPr>
                        <a:t>option</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Play “Song of the Unit” or alternative </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students with visual, online, or print access to “Do First”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 either online or by hand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10050">
                <a:tc rowSpan="2">
                  <a:txBody>
                    <a:bodyPr/>
                    <a:lstStyle/>
                    <a:p>
                      <a:pPr indent="0" lvl="0" marL="0" rtl="0" algn="l">
                        <a:spcBef>
                          <a:spcPts val="0"/>
                        </a:spcBef>
                        <a:spcAft>
                          <a:spcPts val="0"/>
                        </a:spcAft>
                        <a:buNone/>
                      </a:pPr>
                      <a:r>
                        <a:rPr b="1" lang="en" sz="1300">
                          <a:latin typeface="Inter"/>
                          <a:ea typeface="Inter"/>
                          <a:cs typeface="Inter"/>
                          <a:sym typeface="Inter"/>
                        </a:rPr>
                        <a:t>ACTIVITY 1 - LAUNCH</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Using slides 1-5 of the </a:t>
                      </a:r>
                      <a:r>
                        <a:rPr lang="en" sz="1200" u="sng">
                          <a:solidFill>
                            <a:schemeClr val="hlink"/>
                          </a:solidFill>
                          <a:latin typeface="Inter"/>
                          <a:ea typeface="Inter"/>
                          <a:cs typeface="Inter"/>
                          <a:sym typeface="Inter"/>
                          <a:hlinkClick r:id="rId13"/>
                        </a:rPr>
                        <a:t>Migration Presentation</a:t>
                      </a:r>
                      <a:r>
                        <a:rPr lang="en" sz="1200">
                          <a:solidFill>
                            <a:schemeClr val="dk1"/>
                          </a:solidFill>
                          <a:latin typeface="Inter"/>
                          <a:ea typeface="Inter"/>
                          <a:cs typeface="Inter"/>
                          <a:sym typeface="Inter"/>
                        </a:rPr>
                        <a:t>, introduce the key vocabulary and background content related to migration so students have the proper context for the lesson. Students will take guided notes using page 1 of the </a:t>
                      </a:r>
                      <a:r>
                        <a:rPr lang="en" sz="1200" u="sng">
                          <a:solidFill>
                            <a:schemeClr val="hlink"/>
                          </a:solidFill>
                          <a:latin typeface="Inter"/>
                          <a:ea typeface="Inter"/>
                          <a:cs typeface="Inter"/>
                          <a:sym typeface="Inter"/>
                          <a:hlinkClick r:id="rId14"/>
                        </a:rPr>
                        <a:t>Migration Student Worksheet</a:t>
                      </a:r>
                      <a:r>
                        <a:rPr lang="en" sz="1200">
                          <a:solidFill>
                            <a:schemeClr val="dk1"/>
                          </a:solidFill>
                          <a:latin typeface="Inter"/>
                          <a:ea typeface="Inter"/>
                          <a:cs typeface="Inter"/>
                          <a:sym typeface="Inter"/>
                        </a:rPr>
                        <a:t>.</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932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Distribute the Migration Guided Notes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Go over slides 1-5 with the class, answering questions as needed</a:t>
                      </a:r>
                      <a:endParaRPr sz="1200">
                        <a:solidFill>
                          <a:schemeClr val="dk1"/>
                        </a:solidFill>
                        <a:latin typeface="Inter"/>
                        <a:ea typeface="Inter"/>
                        <a:cs typeface="Inter"/>
                        <a:sym typeface="Inter"/>
                      </a:endParaRPr>
                    </a:p>
                  </a:txBody>
                  <a:tcPr marT="60475" marB="60475"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Listen to the Migration presentation</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the Migration Guided Notes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Ask questions for clarification as needed</a:t>
                      </a:r>
                      <a:endParaRPr sz="1200">
                        <a:solidFill>
                          <a:schemeClr val="dk1"/>
                        </a:solidFill>
                        <a:latin typeface="Inter"/>
                        <a:ea typeface="Inter"/>
                        <a:cs typeface="Inter"/>
                        <a:sym typeface="Inter"/>
                      </a:endParaRPr>
                    </a:p>
                  </a:txBody>
                  <a:tcPr marT="60475" marB="60475"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9" name="Google Shape;59;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A New Global World: Daily Lesson Plan (90 Minutes)</a:t>
            </a:r>
            <a:endParaRPr sz="1800">
              <a:solidFill>
                <a:schemeClr val="dk1"/>
              </a:solidFill>
              <a:latin typeface="Plus Jakarta Sans Medium"/>
              <a:ea typeface="Plus Jakarta Sans Medium"/>
              <a:cs typeface="Plus Jakarta Sans Medium"/>
              <a:sym typeface="Plus Jakarta Sans Medium"/>
            </a:endParaRPr>
          </a:p>
        </p:txBody>
      </p:sp>
      <p:pic>
        <p:nvPicPr>
          <p:cNvPr id="60" name="Google Shape;60;p13"/>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4" name="Shape 64"/>
        <p:cNvGrpSpPr/>
        <p:nvPr/>
      </p:nvGrpSpPr>
      <p:grpSpPr>
        <a:xfrm>
          <a:off x="0" y="0"/>
          <a:ext cx="0" cy="0"/>
          <a:chOff x="0" y="0"/>
          <a:chExt cx="0" cy="0"/>
        </a:xfrm>
      </p:grpSpPr>
      <p:pic>
        <p:nvPicPr>
          <p:cNvPr id="65" name="Google Shape;65;p14"/>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66" name="Google Shape;66;p14"/>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67" name="Google Shape;67;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8" name="Google Shape;68;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9" name="Google Shape;69;p14"/>
          <p:cNvGraphicFramePr/>
          <p:nvPr/>
        </p:nvGraphicFramePr>
        <p:xfrm>
          <a:off x="279838" y="582125"/>
          <a:ext cx="3000000" cy="3000000"/>
        </p:xfrm>
        <a:graphic>
          <a:graphicData uri="http://schemas.openxmlformats.org/drawingml/2006/table">
            <a:tbl>
              <a:tblPr>
                <a:noFill/>
                <a:tableStyleId>{5F3274DE-B2A0-4B44-86C7-332CBBBDE9CA}</a:tableStyleId>
              </a:tblPr>
              <a:tblGrid>
                <a:gridCol w="1673200"/>
                <a:gridCol w="4057350"/>
                <a:gridCol w="3702950"/>
              </a:tblGrid>
              <a:tr h="8682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13: Migration</a:t>
                      </a:r>
                      <a:r>
                        <a:rPr b="1" lang="en" sz="1300">
                          <a:solidFill>
                            <a:schemeClr val="dk1"/>
                          </a:solidFill>
                          <a:latin typeface="Inter"/>
                          <a:ea typeface="Inter"/>
                          <a:cs typeface="Inter"/>
                          <a:sym typeface="Inter"/>
                        </a:rPr>
                        <a:t>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61275">
                <a:tc rowSpan="2">
                  <a:txBody>
                    <a:bodyPr/>
                    <a:lstStyle/>
                    <a:p>
                      <a:pPr indent="0" lvl="0" marL="0" rtl="0" algn="l">
                        <a:spcBef>
                          <a:spcPts val="0"/>
                        </a:spcBef>
                        <a:spcAft>
                          <a:spcPts val="0"/>
                        </a:spcAft>
                        <a:buNone/>
                      </a:pPr>
                      <a:r>
                        <a:rPr b="1" lang="en" sz="1300">
                          <a:latin typeface="Inter"/>
                          <a:ea typeface="Inter"/>
                          <a:cs typeface="Inter"/>
                          <a:sym typeface="Inter"/>
                        </a:rPr>
                        <a:t>ACTIVITY 2 - </a:t>
                      </a:r>
                      <a:r>
                        <a:rPr b="1" lang="en" sz="1300">
                          <a:latin typeface="Inter"/>
                          <a:ea typeface="Inter"/>
                          <a:cs typeface="Inter"/>
                          <a:sym typeface="Inter"/>
                        </a:rPr>
                        <a:t>PRACTICE</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Students will use the </a:t>
                      </a:r>
                      <a:r>
                        <a:rPr lang="en" sz="1200" u="sng">
                          <a:solidFill>
                            <a:schemeClr val="accent5"/>
                          </a:solidFill>
                          <a:latin typeface="Inter"/>
                          <a:ea typeface="Inter"/>
                          <a:cs typeface="Inter"/>
                          <a:sym typeface="Inter"/>
                          <a:hlinkClick r:id="rId5">
                            <a:extLst>
                              <a:ext uri="{A12FA001-AC4F-418D-AE19-62706E023703}">
                                <ahyp:hlinkClr val="tx"/>
                              </a:ext>
                            </a:extLst>
                          </a:hlinkClick>
                        </a:rPr>
                        <a:t>2 Billion Miles website</a:t>
                      </a:r>
                      <a:r>
                        <a:rPr lang="en" sz="1200">
                          <a:solidFill>
                            <a:schemeClr val="dk1"/>
                          </a:solidFill>
                          <a:latin typeface="Inter"/>
                          <a:ea typeface="Inter"/>
                          <a:cs typeface="Inter"/>
                          <a:sym typeface="Inter"/>
                        </a:rPr>
                        <a:t> to go through the experience of migration based on several different migrant stories. During the activity, students will complete the webquest questions found on page 2 of the student worksheet. They will record the choices they make and the subsequent consequences.. After the students complete the activity, have a short class discussion about what they learned in the process.</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c hMerge="1"/>
              </a:tr>
              <a:tr h="3751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Provide digital access to 2 Billion Miles website</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Preview the questions, instructing students to write their choices and the outcomes while they go through the interactive</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Facilitate</a:t>
                      </a:r>
                      <a:r>
                        <a:rPr lang="en" sz="1200">
                          <a:latin typeface="Inter"/>
                          <a:ea typeface="Inter"/>
                          <a:cs typeface="Inter"/>
                          <a:sym typeface="Inter"/>
                        </a:rPr>
                        <a:t> an informal class discussion</a:t>
                      </a:r>
                      <a:endParaRPr sz="1200">
                        <a:latin typeface="Inter"/>
                        <a:ea typeface="Inter"/>
                        <a:cs typeface="Inter"/>
                        <a:sym typeface="Inter"/>
                      </a:endParaRPr>
                    </a:p>
                  </a:txBody>
                  <a:tcPr marT="91425" marB="91425" marR="91450" marL="914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latin typeface="Inter"/>
                          <a:ea typeface="Inter"/>
                          <a:cs typeface="Inter"/>
                          <a:sym typeface="Inter"/>
                        </a:rPr>
                        <a:t>Navigate through the interactive</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Answer the questions on page 2</a:t>
                      </a:r>
                      <a:endParaRPr sz="1200">
                        <a:latin typeface="Inter"/>
                        <a:ea typeface="Inter"/>
                        <a:cs typeface="Inter"/>
                        <a:sym typeface="Inter"/>
                      </a:endParaRPr>
                    </a:p>
                  </a:txBody>
                  <a:tcPr marT="91425" marB="91425" marR="91450" marL="914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75150">
                <a:tc rowSpan="2">
                  <a:txBody>
                    <a:bodyPr/>
                    <a:lstStyle/>
                    <a:p>
                      <a:pPr indent="0" lvl="0" marL="0" rtl="0" algn="l">
                        <a:spcBef>
                          <a:spcPts val="0"/>
                        </a:spcBef>
                        <a:spcAft>
                          <a:spcPts val="0"/>
                        </a:spcAft>
                        <a:buNone/>
                      </a:pPr>
                      <a:r>
                        <a:rPr b="1" lang="en" sz="1300">
                          <a:latin typeface="Inter"/>
                          <a:ea typeface="Inter"/>
                          <a:cs typeface="Inter"/>
                          <a:sym typeface="Inter"/>
                        </a:rPr>
                        <a:t>ACTIVITY 3 - </a:t>
                      </a:r>
                      <a:endParaRPr b="1" sz="1300">
                        <a:latin typeface="Inter"/>
                        <a:ea typeface="Inter"/>
                        <a:cs typeface="Inter"/>
                        <a:sym typeface="Inter"/>
                      </a:endParaRPr>
                    </a:p>
                    <a:p>
                      <a:pPr indent="0" lvl="0" marL="0" rtl="0" algn="l">
                        <a:spcBef>
                          <a:spcPts val="0"/>
                        </a:spcBef>
                        <a:spcAft>
                          <a:spcPts val="0"/>
                        </a:spcAft>
                        <a:buNone/>
                      </a:pPr>
                      <a:r>
                        <a:rPr b="1" lang="en" sz="1300">
                          <a:latin typeface="Inter"/>
                          <a:ea typeface="Inter"/>
                          <a:cs typeface="Inter"/>
                          <a:sym typeface="Inter"/>
                        </a:rPr>
                        <a:t>EXHIBIT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Students will research an issue of migration in their assigned UN Region and fill out the Migration page of their UN Research Portfolio (page 14). The research packets (linked on page 4) and the detailed instructions (page 13) can be used to support their work.</a:t>
                      </a:r>
                      <a:endParaRPr/>
                    </a:p>
                  </a:txBody>
                  <a:tcPr marT="91425" marB="91425" marR="91450" marL="914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751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Organize students into their Regional Committee Groups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Direct students to pages </a:t>
                      </a:r>
                      <a:r>
                        <a:rPr lang="en" sz="1200">
                          <a:latin typeface="Inter"/>
                          <a:ea typeface="Inter"/>
                          <a:cs typeface="Inter"/>
                          <a:sym typeface="Inter"/>
                        </a:rPr>
                        <a:t>13-14 </a:t>
                      </a:r>
                      <a:r>
                        <a:rPr lang="en" sz="1200">
                          <a:solidFill>
                            <a:srgbClr val="000000"/>
                          </a:solidFill>
                          <a:latin typeface="Inter"/>
                          <a:ea typeface="Inter"/>
                          <a:cs typeface="Inter"/>
                          <a:sym typeface="Inter"/>
                        </a:rPr>
                        <a:t>of their UN Research Portfolio</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Monitor student work and answer questions as needed</a:t>
                      </a:r>
                      <a:endParaRPr sz="1200">
                        <a:solidFill>
                          <a:srgbClr val="000000"/>
                        </a:solidFill>
                        <a:latin typeface="Inter"/>
                        <a:ea typeface="Inter"/>
                        <a:cs typeface="Inter"/>
                        <a:sym typeface="Inter"/>
                      </a:endParaRPr>
                    </a:p>
                  </a:txBody>
                  <a:tcPr marT="91425" marB="91425" marR="91450" marL="914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solidFill>
                            <a:srgbClr val="000000"/>
                          </a:solidFill>
                          <a:latin typeface="Inter"/>
                          <a:ea typeface="Inter"/>
                          <a:cs typeface="Inter"/>
                          <a:sym typeface="Inter"/>
                        </a:rPr>
                        <a:t>Work with Regional Committee Group to complete the </a:t>
                      </a:r>
                      <a:r>
                        <a:rPr lang="en" sz="1200">
                          <a:latin typeface="Inter"/>
                          <a:ea typeface="Inter"/>
                          <a:cs typeface="Inter"/>
                          <a:sym typeface="Inter"/>
                        </a:rPr>
                        <a:t>Migration</a:t>
                      </a:r>
                      <a:r>
                        <a:rPr lang="en" sz="1200">
                          <a:solidFill>
                            <a:srgbClr val="000000"/>
                          </a:solidFill>
                          <a:latin typeface="Inter"/>
                          <a:ea typeface="Inter"/>
                          <a:cs typeface="Inter"/>
                          <a:sym typeface="Inter"/>
                        </a:rPr>
                        <a:t> page of the UN Research Portfolio</a:t>
                      </a:r>
                      <a:endParaRPr sz="1200">
                        <a:solidFill>
                          <a:srgbClr val="000000"/>
                        </a:solidFill>
                        <a:latin typeface="Inter"/>
                        <a:ea typeface="Inter"/>
                        <a:cs typeface="Inter"/>
                        <a:sym typeface="Inter"/>
                      </a:endParaRPr>
                    </a:p>
                  </a:txBody>
                  <a:tcPr marT="91425" marB="91425" marR="91450" marL="914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70" name="Google Shape;70;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A New Global World: Daily Lesson Plan (90 Minutes)</a:t>
            </a:r>
            <a:endParaRPr sz="1800">
              <a:solidFill>
                <a:schemeClr val="dk1"/>
              </a:solidFill>
              <a:latin typeface="Plus Jakarta Sans Medium"/>
              <a:ea typeface="Plus Jakarta Sans Medium"/>
              <a:cs typeface="Plus Jakarta Sans Medium"/>
              <a:sym typeface="Plus Jakarta Sans Medium"/>
            </a:endParaRPr>
          </a:p>
        </p:txBody>
      </p:sp>
      <p:pic>
        <p:nvPicPr>
          <p:cNvPr id="71" name="Google Shape;71;p14"/>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5" name="Shape 75"/>
        <p:cNvGrpSpPr/>
        <p:nvPr/>
      </p:nvGrpSpPr>
      <p:grpSpPr>
        <a:xfrm>
          <a:off x="0" y="0"/>
          <a:ext cx="0" cy="0"/>
          <a:chOff x="0" y="0"/>
          <a:chExt cx="0" cy="0"/>
        </a:xfrm>
      </p:grpSpPr>
      <p:pic>
        <p:nvPicPr>
          <p:cNvPr id="76" name="Google Shape;76;p15"/>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77" name="Google Shape;77;p15"/>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78" name="Google Shape;78;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9" name="Google Shape;79;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80" name="Google Shape;80;p15"/>
          <p:cNvGraphicFramePr/>
          <p:nvPr/>
        </p:nvGraphicFramePr>
        <p:xfrm>
          <a:off x="279838" y="582125"/>
          <a:ext cx="3000000" cy="3000000"/>
        </p:xfrm>
        <a:graphic>
          <a:graphicData uri="http://schemas.openxmlformats.org/drawingml/2006/table">
            <a:tbl>
              <a:tblPr>
                <a:noFill/>
                <a:tableStyleId>{5F3274DE-B2A0-4B44-86C7-332CBBBDE9CA}</a:tableStyleId>
              </a:tblPr>
              <a:tblGrid>
                <a:gridCol w="1673200"/>
                <a:gridCol w="4057350"/>
                <a:gridCol w="3702950"/>
              </a:tblGrid>
              <a:tr h="26287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13: Migration</a:t>
                      </a:r>
                      <a:r>
                        <a:rPr b="1" lang="en" sz="1300">
                          <a:solidFill>
                            <a:schemeClr val="dk1"/>
                          </a:solidFill>
                          <a:latin typeface="Inter"/>
                          <a:ea typeface="Inter"/>
                          <a:cs typeface="Inter"/>
                          <a:sym typeface="Inter"/>
                        </a:rPr>
                        <a:t>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62075">
                <a:tc rowSpan="2">
                  <a:txBody>
                    <a:bodyPr/>
                    <a:lstStyle/>
                    <a:p>
                      <a:pPr indent="0" lvl="0" marL="0" rtl="0" algn="l">
                        <a:spcBef>
                          <a:spcPts val="0"/>
                        </a:spcBef>
                        <a:spcAft>
                          <a:spcPts val="0"/>
                        </a:spcAft>
                        <a:buNone/>
                      </a:pPr>
                      <a:r>
                        <a:rPr b="1" lang="en" sz="1300">
                          <a:latin typeface="Inter"/>
                          <a:ea typeface="Inter"/>
                          <a:cs typeface="Inter"/>
                          <a:sym typeface="Inter"/>
                        </a:rPr>
                        <a:t>CONCLUSION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reflect on their learning from the prior topic using the </a:t>
                      </a:r>
                      <a:r>
                        <a:rPr lang="en" sz="1200" u="sng">
                          <a:solidFill>
                            <a:schemeClr val="accent5"/>
                          </a:solidFill>
                          <a:latin typeface="Inter"/>
                          <a:ea typeface="Inter"/>
                          <a:cs typeface="Inter"/>
                          <a:sym typeface="Inter"/>
                          <a:hlinkClick r:id="rId5">
                            <a:extLst>
                              <a:ext uri="{A12FA001-AC4F-418D-AE19-62706E023703}">
                                <ahyp:hlinkClr val="tx"/>
                              </a:ext>
                            </a:extLst>
                          </a:hlinkClick>
                        </a:rPr>
                        <a:t>Unit 10 Inquiry Journal</a:t>
                      </a:r>
                      <a:r>
                        <a:rPr lang="en" sz="1200">
                          <a:solidFill>
                            <a:schemeClr val="dk1"/>
                          </a:solidFill>
                          <a:latin typeface="Inter"/>
                          <a:ea typeface="Inter"/>
                          <a:cs typeface="Inter"/>
                          <a:sym typeface="Inter"/>
                        </a:rPr>
                        <a:t>. Students will use page 10 to answer the Compelling Question for Topic 5. Consider allowing students to use their notes and/or work with a partner.</a:t>
                      </a: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c hMerge="1"/>
              </a:tr>
              <a:tr h="908575">
                <a:tc vMerge="1"/>
                <a:tc>
                  <a:txBody>
                    <a:bodyPr/>
                    <a:lstStyle/>
                    <a:p>
                      <a:pPr indent="0" lvl="0" marL="0" rtl="0" algn="ctr">
                        <a:lnSpc>
                          <a:spcPct val="100000"/>
                        </a:lnSpc>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Determine and explain expectations (individual/partner; resources)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access to Unit </a:t>
                      </a:r>
                      <a:r>
                        <a:rPr lang="en" sz="1200">
                          <a:latin typeface="Inter"/>
                          <a:ea typeface="Inter"/>
                          <a:cs typeface="Inter"/>
                          <a:sym typeface="Inter"/>
                        </a:rPr>
                        <a:t>10</a:t>
                      </a:r>
                      <a:r>
                        <a:rPr lang="en" sz="1200">
                          <a:solidFill>
                            <a:srgbClr val="000000"/>
                          </a:solidFill>
                          <a:latin typeface="Inter"/>
                          <a:ea typeface="Inter"/>
                          <a:cs typeface="Inter"/>
                          <a:sym typeface="Inter"/>
                        </a:rPr>
                        <a:t> Inquiry Journal</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Support students with expectations for CER paragraph (template included in Journal)</a:t>
                      </a:r>
                      <a:endParaRPr sz="1200">
                        <a:latin typeface="Inter"/>
                        <a:ea typeface="Inter"/>
                        <a:cs typeface="Inter"/>
                        <a:sym typeface="Inter"/>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Write a CER paragraph for Topic </a:t>
                      </a:r>
                      <a:r>
                        <a:rPr lang="en" sz="1200">
                          <a:latin typeface="Inter"/>
                          <a:ea typeface="Inter"/>
                          <a:cs typeface="Inter"/>
                          <a:sym typeface="Inter"/>
                        </a:rPr>
                        <a:t>5</a:t>
                      </a:r>
                      <a:r>
                        <a:rPr lang="en" sz="1200">
                          <a:solidFill>
                            <a:srgbClr val="000000"/>
                          </a:solidFill>
                          <a:latin typeface="Inter"/>
                          <a:ea typeface="Inter"/>
                          <a:cs typeface="Inter"/>
                          <a:sym typeface="Inter"/>
                        </a:rPr>
                        <a:t> Compelling Question</a:t>
                      </a:r>
                      <a:endParaRPr sz="1200">
                        <a:solidFill>
                          <a:srgbClr val="000000"/>
                        </a:solidFill>
                        <a:latin typeface="Inter"/>
                        <a:ea typeface="Inter"/>
                        <a:cs typeface="Inter"/>
                        <a:sym typeface="Inter"/>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98675">
                <a:tc>
                  <a:txBody>
                    <a:bodyPr/>
                    <a:lstStyle/>
                    <a:p>
                      <a:pPr indent="0" lvl="0" marL="0" rtl="0" algn="l">
                        <a:spcBef>
                          <a:spcPts val="0"/>
                        </a:spcBef>
                        <a:spcAft>
                          <a:spcPts val="0"/>
                        </a:spcAft>
                        <a:buClr>
                          <a:srgbClr val="000000"/>
                        </a:buClr>
                        <a:buSzPts val="1100"/>
                        <a:buFont typeface="Arial"/>
                        <a:buNone/>
                      </a:pPr>
                      <a:r>
                        <a:rPr b="1" lang="en" sz="1300">
                          <a:solidFill>
                            <a:srgbClr val="000000"/>
                          </a:solidFill>
                          <a:latin typeface="Inter"/>
                          <a:ea typeface="Inter"/>
                          <a:cs typeface="Inter"/>
                          <a:sym typeface="Inter"/>
                        </a:rPr>
                        <a:t>STANDARD(S)</a:t>
                      </a:r>
                      <a:endParaRPr b="1" sz="13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lnSpc>
                          <a:spcPct val="100000"/>
                        </a:lnSpc>
                        <a:spcBef>
                          <a:spcPts val="0"/>
                        </a:spcBef>
                        <a:spcAft>
                          <a:spcPts val="0"/>
                        </a:spcAft>
                        <a:buNone/>
                      </a:pPr>
                      <a:r>
                        <a:rPr lang="en" sz="1200">
                          <a:latin typeface="Inter"/>
                          <a:ea typeface="Inter"/>
                          <a:cs typeface="Inter"/>
                          <a:sym typeface="Inter"/>
                        </a:rPr>
                        <a:t>2.97 </a:t>
                      </a:r>
                      <a:r>
                        <a:rPr lang="en" sz="1200">
                          <a:solidFill>
                            <a:schemeClr val="dk1"/>
                          </a:solidFill>
                          <a:latin typeface="Inter"/>
                          <a:ea typeface="Inter"/>
                          <a:cs typeface="Inter"/>
                          <a:sym typeface="Inter"/>
                        </a:rPr>
                        <a:t>Evaluate the patterns of global population movement from the 1980s through the present, as well as the causes for migration and the experiences of individuals who have migrated.</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c hMerge="1"/>
              </a:tr>
              <a:tr h="504750">
                <a:tc>
                  <a:txBody>
                    <a:bodyPr/>
                    <a:lstStyle/>
                    <a:p>
                      <a:pPr indent="0" lvl="0" marL="0" rtl="0" algn="l">
                        <a:spcBef>
                          <a:spcPts val="0"/>
                        </a:spcBef>
                        <a:spcAft>
                          <a:spcPts val="0"/>
                        </a:spcAft>
                        <a:buNone/>
                      </a:pPr>
                      <a:r>
                        <a:rPr b="1" lang="en" sz="1300">
                          <a:latin typeface="Inter"/>
                          <a:ea typeface="Inter"/>
                          <a:cs typeface="Inter"/>
                          <a:sym typeface="Inter"/>
                        </a:rPr>
                        <a:t>SENSITIVE CONTENT NOTE</a:t>
                      </a:r>
                      <a:endParaRPr b="1" sz="13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lnSpc>
                          <a:spcPct val="100000"/>
                        </a:lnSpc>
                        <a:spcBef>
                          <a:spcPts val="0"/>
                        </a:spcBef>
                        <a:spcAft>
                          <a:spcPts val="0"/>
                        </a:spcAft>
                        <a:buNone/>
                      </a:pPr>
                      <a:r>
                        <a:rPr lang="en" sz="1200">
                          <a:solidFill>
                            <a:srgbClr val="000000"/>
                          </a:solidFill>
                          <a:latin typeface="Inter"/>
                          <a:ea typeface="Inter"/>
                          <a:cs typeface="Inter"/>
                          <a:sym typeface="Inter"/>
                        </a:rPr>
                        <a:t>Throughout the lesson, students will encounter graphic content. The sources and research include more mature content including visual images and mentions of various methods of abuse and murder. Please also view resources within the Best Practice Repository for teaching hard history.</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c hMerge="1"/>
              </a:tr>
            </a:tbl>
          </a:graphicData>
        </a:graphic>
      </p:graphicFrame>
      <p:sp>
        <p:nvSpPr>
          <p:cNvPr id="81" name="Google Shape;81;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A New Global World: Daily Lesson Plan (90 Minutes)</a:t>
            </a:r>
            <a:endParaRPr sz="1800">
              <a:solidFill>
                <a:schemeClr val="dk1"/>
              </a:solidFill>
              <a:latin typeface="Plus Jakarta Sans Medium"/>
              <a:ea typeface="Plus Jakarta Sans Medium"/>
              <a:cs typeface="Plus Jakarta Sans Medium"/>
              <a:sym typeface="Plus Jakarta Sans Medium"/>
            </a:endParaRPr>
          </a:p>
        </p:txBody>
      </p:sp>
      <p:pic>
        <p:nvPicPr>
          <p:cNvPr id="82" name="Google Shape;82;p15"/>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