
<file path=[Content_Types].xml><?xml version="1.0" encoding="utf-8"?>
<Types xmlns="http://schemas.openxmlformats.org/package/2006/content-types">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0" r:id="rId5"/>
  </p:sldMasterIdLst>
  <p:notesMasterIdLst>
    <p:notesMasterId r:id="rId6"/>
  </p:notesMasterIdLst>
  <p:sldIdLst>
    <p:sldId id="256" r:id="rId7"/>
    <p:sldId id="257" r:id="rId8"/>
    <p:sldId id="258" r:id="rId9"/>
  </p:sldIdLst>
  <p:sldSz cy="5143500" cx="9144000"/>
  <p:notesSz cx="6858000" cy="9144000"/>
  <p:embeddedFontLst>
    <p:embeddedFont>
      <p:font typeface="Halant SemiBold"/>
      <p:regular r:id="rId10"/>
      <p:bold r:id="rId11"/>
    </p:embeddedFont>
    <p:embeddedFont>
      <p:font typeface="Inter SemiBold"/>
      <p:regular r:id="rId12"/>
      <p:bold r:id="rId13"/>
      <p:italic r:id="rId14"/>
      <p:boldItalic r:id="rId15"/>
    </p:embeddedFont>
    <p:embeddedFont>
      <p:font typeface="Inter"/>
      <p:regular r:id="rId16"/>
      <p:bold r:id="rId17"/>
      <p:italic r:id="rId18"/>
      <p:boldItalic r:id="rId19"/>
    </p:embeddedFont>
    <p:embeddedFont>
      <p:font typeface="Plus Jakarta Sans"/>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E977FA13-A3D6-41EA-A023-33A5E50DD76C}">
  <a:tblStyle styleId="{E977FA13-A3D6-41EA-A023-33A5E50DD76C}" styleName="Table_0">
    <a:wholeTbl>
      <a:tcTxStyle b="off" i="off">
        <a:font>
          <a:latin typeface="Calibri"/>
          <a:ea typeface="Calibri"/>
          <a:cs typeface="Calibri"/>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C32A34F8-DB15-4005-8F41-F5235D5BE7C9}"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regular.fntdata"/><Relationship Id="rId11" Type="http://schemas.openxmlformats.org/officeDocument/2006/relationships/font" Target="fonts/HalantSemiBold-bold.fntdata"/><Relationship Id="rId22" Type="http://schemas.openxmlformats.org/officeDocument/2006/relationships/font" Target="fonts/PlusJakartaSans-italic.fntdata"/><Relationship Id="rId10" Type="http://schemas.openxmlformats.org/officeDocument/2006/relationships/font" Target="fonts/HalantSemiBold-regular.fntdata"/><Relationship Id="rId21" Type="http://schemas.openxmlformats.org/officeDocument/2006/relationships/font" Target="fonts/PlusJakartaSans-bold.fntdata"/><Relationship Id="rId13" Type="http://schemas.openxmlformats.org/officeDocument/2006/relationships/font" Target="fonts/InterSemiBold-bold.fntdata"/><Relationship Id="rId12" Type="http://schemas.openxmlformats.org/officeDocument/2006/relationships/font" Target="fonts/InterSemiBold-regular.fntdata"/><Relationship Id="rId23" Type="http://schemas.openxmlformats.org/officeDocument/2006/relationships/font" Target="fonts/PlusJakartaSans-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InterSemiBold-boldItalic.fntdata"/><Relationship Id="rId14" Type="http://schemas.openxmlformats.org/officeDocument/2006/relationships/font" Target="fonts/InterSemiBold-italic.fntdata"/><Relationship Id="rId17" Type="http://schemas.openxmlformats.org/officeDocument/2006/relationships/font" Target="fonts/Inter-bold.fntdata"/><Relationship Id="rId16" Type="http://schemas.openxmlformats.org/officeDocument/2006/relationships/font" Target="fonts/Inter-regular.fntdata"/><Relationship Id="rId5" Type="http://schemas.openxmlformats.org/officeDocument/2006/relationships/slideMaster" Target="slideMasters/slideMaster1.xml"/><Relationship Id="rId19" Type="http://schemas.openxmlformats.org/officeDocument/2006/relationships/font" Target="fonts/Inter-boldItalic.fntdata"/><Relationship Id="rId6" Type="http://schemas.openxmlformats.org/officeDocument/2006/relationships/notesMaster" Target="notesMasters/notesMaster1.xml"/><Relationship Id="rId18" Type="http://schemas.openxmlformats.org/officeDocument/2006/relationships/font" Target="fonts/Inter-italic.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 name="Shape 57"/>
        <p:cNvGrpSpPr/>
        <p:nvPr/>
      </p:nvGrpSpPr>
      <p:grpSpPr>
        <a:xfrm>
          <a:off x="0" y="0"/>
          <a:ext cx="0" cy="0"/>
          <a:chOff x="0" y="0"/>
          <a:chExt cx="0" cy="0"/>
        </a:xfrm>
      </p:grpSpPr>
      <p:sp>
        <p:nvSpPr>
          <p:cNvPr id="58" name="Google Shape;58;g36d548033b8_0_13: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9" name="Google Shape;59;g36d548033b8_0_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 name="Shape 64"/>
        <p:cNvGrpSpPr/>
        <p:nvPr/>
      </p:nvGrpSpPr>
      <p:grpSpPr>
        <a:xfrm>
          <a:off x="0" y="0"/>
          <a:ext cx="0" cy="0"/>
          <a:chOff x="0" y="0"/>
          <a:chExt cx="0" cy="0"/>
        </a:xfrm>
      </p:grpSpPr>
      <p:sp>
        <p:nvSpPr>
          <p:cNvPr id="65" name="Google Shape;65;g36d7fb9fa8a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6" name="Google Shape;66;g36d7fb9fa8a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g36d548033b8_0_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3" name="Google Shape;73;g36d548033b8_0_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0" name="Shape 50"/>
        <p:cNvGrpSpPr/>
        <p:nvPr/>
      </p:nvGrpSpPr>
      <p:grpSpPr>
        <a:xfrm>
          <a:off x="0" y="0"/>
          <a:ext cx="0" cy="0"/>
          <a:chOff x="0" y="0"/>
          <a:chExt cx="0" cy="0"/>
        </a:xfrm>
      </p:grpSpPr>
      <p:sp>
        <p:nvSpPr>
          <p:cNvPr id="51" name="Google Shape;51;p13"/>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rmAutofit/>
          </a:bodyPr>
          <a:lstStyle>
            <a:lvl1pPr lvl="0" marR="0" rtl="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rtl="0">
              <a:spcBef>
                <a:spcPts val="0"/>
              </a:spcBef>
              <a:spcAft>
                <a:spcPts val="0"/>
              </a:spcAft>
              <a:buSzPts val="2800"/>
              <a:buNone/>
              <a:defRPr sz="1400"/>
            </a:lvl2pPr>
            <a:lvl3pPr lvl="2" rtl="0">
              <a:spcBef>
                <a:spcPts val="0"/>
              </a:spcBef>
              <a:spcAft>
                <a:spcPts val="0"/>
              </a:spcAft>
              <a:buSzPts val="2800"/>
              <a:buNone/>
              <a:defRPr sz="1400"/>
            </a:lvl3pPr>
            <a:lvl4pPr lvl="3" rtl="0">
              <a:spcBef>
                <a:spcPts val="0"/>
              </a:spcBef>
              <a:spcAft>
                <a:spcPts val="0"/>
              </a:spcAft>
              <a:buSzPts val="2800"/>
              <a:buNone/>
              <a:defRPr sz="1400"/>
            </a:lvl4pPr>
            <a:lvl5pPr lvl="4" rtl="0">
              <a:spcBef>
                <a:spcPts val="0"/>
              </a:spcBef>
              <a:spcAft>
                <a:spcPts val="0"/>
              </a:spcAft>
              <a:buSzPts val="2800"/>
              <a:buNone/>
              <a:defRPr sz="1400"/>
            </a:lvl5pPr>
            <a:lvl6pPr lvl="5" rtl="0">
              <a:spcBef>
                <a:spcPts val="0"/>
              </a:spcBef>
              <a:spcAft>
                <a:spcPts val="0"/>
              </a:spcAft>
              <a:buSzPts val="2800"/>
              <a:buNone/>
              <a:defRPr sz="1400"/>
            </a:lvl6pPr>
            <a:lvl7pPr lvl="6" rtl="0">
              <a:spcBef>
                <a:spcPts val="0"/>
              </a:spcBef>
              <a:spcAft>
                <a:spcPts val="0"/>
              </a:spcAft>
              <a:buSzPts val="2800"/>
              <a:buNone/>
              <a:defRPr sz="1400"/>
            </a:lvl7pPr>
            <a:lvl8pPr lvl="7" rtl="0">
              <a:spcBef>
                <a:spcPts val="0"/>
              </a:spcBef>
              <a:spcAft>
                <a:spcPts val="0"/>
              </a:spcAft>
              <a:buSzPts val="2800"/>
              <a:buNone/>
              <a:defRPr sz="1400"/>
            </a:lvl8pPr>
            <a:lvl9pPr lvl="8" rtl="0">
              <a:spcBef>
                <a:spcPts val="0"/>
              </a:spcBef>
              <a:spcAft>
                <a:spcPts val="0"/>
              </a:spcAft>
              <a:buSzPts val="2800"/>
              <a:buNone/>
              <a:defRPr sz="1400"/>
            </a:lvl9pPr>
          </a:lstStyle>
          <a:p/>
        </p:txBody>
      </p:sp>
      <p:sp>
        <p:nvSpPr>
          <p:cNvPr id="52" name="Google Shape;52;p13"/>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rmAutofit/>
          </a:bodyPr>
          <a:lstStyle>
            <a:lvl1pPr indent="-381000" lvl="0" marL="457200" marR="0" rtl="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rtl="0" algn="l">
              <a:lnSpc>
                <a:spcPct val="90000"/>
              </a:lnSpc>
              <a:spcBef>
                <a:spcPts val="12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rtl="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rtl="0" algn="l">
              <a:lnSpc>
                <a:spcPct val="90000"/>
              </a:lnSpc>
              <a:spcBef>
                <a:spcPts val="1200"/>
              </a:spcBef>
              <a:spcAft>
                <a:spcPts val="120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53" name="Google Shape;53;p13"/>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rmAutofit/>
          </a:bodyPr>
          <a:lstStyle>
            <a:lvl1pPr indent="-228600" lvl="0" marL="457200" marR="0" rtl="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90000"/>
              </a:lnSpc>
              <a:spcBef>
                <a:spcPts val="12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rtl="0" algn="l">
              <a:lnSpc>
                <a:spcPct val="90000"/>
              </a:lnSpc>
              <a:spcBef>
                <a:spcPts val="12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rtl="0" algn="l">
              <a:lnSpc>
                <a:spcPct val="90000"/>
              </a:lnSpc>
              <a:spcBef>
                <a:spcPts val="1200"/>
              </a:spcBef>
              <a:spcAft>
                <a:spcPts val="120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54" name="Google Shape;54;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5" name="Google Shape;55;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6" name="Google Shape;56;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rtl="0" algn="r">
              <a:spcBef>
                <a:spcPts val="0"/>
              </a:spcBef>
              <a:buNone/>
              <a:defRPr sz="900">
                <a:solidFill>
                  <a:srgbClr val="888888"/>
                </a:solidFill>
                <a:latin typeface="Calibri"/>
                <a:ea typeface="Calibri"/>
                <a:cs typeface="Calibri"/>
                <a:sym typeface="Calibri"/>
              </a:defRPr>
            </a:lvl1pPr>
            <a:lvl2pPr indent="0" lvl="1" marL="0" marR="0" rtl="0" algn="r">
              <a:spcBef>
                <a:spcPts val="0"/>
              </a:spcBef>
              <a:buNone/>
              <a:defRPr sz="900">
                <a:solidFill>
                  <a:srgbClr val="888888"/>
                </a:solidFill>
                <a:latin typeface="Calibri"/>
                <a:ea typeface="Calibri"/>
                <a:cs typeface="Calibri"/>
                <a:sym typeface="Calibri"/>
              </a:defRPr>
            </a:lvl2pPr>
            <a:lvl3pPr indent="0" lvl="2" marL="0" marR="0" rtl="0" algn="r">
              <a:spcBef>
                <a:spcPts val="0"/>
              </a:spcBef>
              <a:buNone/>
              <a:defRPr sz="900">
                <a:solidFill>
                  <a:srgbClr val="888888"/>
                </a:solidFill>
                <a:latin typeface="Calibri"/>
                <a:ea typeface="Calibri"/>
                <a:cs typeface="Calibri"/>
                <a:sym typeface="Calibri"/>
              </a:defRPr>
            </a:lvl3pPr>
            <a:lvl4pPr indent="0" lvl="3" marL="0" marR="0" rtl="0" algn="r">
              <a:spcBef>
                <a:spcPts val="0"/>
              </a:spcBef>
              <a:buNone/>
              <a:defRPr sz="900">
                <a:solidFill>
                  <a:srgbClr val="888888"/>
                </a:solidFill>
                <a:latin typeface="Calibri"/>
                <a:ea typeface="Calibri"/>
                <a:cs typeface="Calibri"/>
                <a:sym typeface="Calibri"/>
              </a:defRPr>
            </a:lvl4pPr>
            <a:lvl5pPr indent="0" lvl="4" marL="0" marR="0" rtl="0" algn="r">
              <a:spcBef>
                <a:spcPts val="0"/>
              </a:spcBef>
              <a:buNone/>
              <a:defRPr sz="900">
                <a:solidFill>
                  <a:srgbClr val="888888"/>
                </a:solidFill>
                <a:latin typeface="Calibri"/>
                <a:ea typeface="Calibri"/>
                <a:cs typeface="Calibri"/>
                <a:sym typeface="Calibri"/>
              </a:defRPr>
            </a:lvl5pPr>
            <a:lvl6pPr indent="0" lvl="5" marL="0" marR="0" rtl="0" algn="r">
              <a:spcBef>
                <a:spcPts val="0"/>
              </a:spcBef>
              <a:buNone/>
              <a:defRPr sz="900">
                <a:solidFill>
                  <a:srgbClr val="888888"/>
                </a:solidFill>
                <a:latin typeface="Calibri"/>
                <a:ea typeface="Calibri"/>
                <a:cs typeface="Calibri"/>
                <a:sym typeface="Calibri"/>
              </a:defRPr>
            </a:lvl6pPr>
            <a:lvl7pPr indent="0" lvl="6" marL="0" marR="0" rtl="0" algn="r">
              <a:spcBef>
                <a:spcPts val="0"/>
              </a:spcBef>
              <a:buNone/>
              <a:defRPr sz="900">
                <a:solidFill>
                  <a:srgbClr val="888888"/>
                </a:solidFill>
                <a:latin typeface="Calibri"/>
                <a:ea typeface="Calibri"/>
                <a:cs typeface="Calibri"/>
                <a:sym typeface="Calibri"/>
              </a:defRPr>
            </a:lvl7pPr>
            <a:lvl8pPr indent="0" lvl="7" marL="0" marR="0" rtl="0" algn="r">
              <a:spcBef>
                <a:spcPts val="0"/>
              </a:spcBef>
              <a:buNone/>
              <a:defRPr sz="900">
                <a:solidFill>
                  <a:srgbClr val="888888"/>
                </a:solidFill>
                <a:latin typeface="Calibri"/>
                <a:ea typeface="Calibri"/>
                <a:cs typeface="Calibri"/>
                <a:sym typeface="Calibri"/>
              </a:defRPr>
            </a:lvl8pPr>
            <a:lvl9pPr indent="0" lvl="8" marL="0" marR="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2.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 name="Shape 60"/>
        <p:cNvGrpSpPr/>
        <p:nvPr/>
      </p:nvGrpSpPr>
      <p:grpSpPr>
        <a:xfrm>
          <a:off x="0" y="0"/>
          <a:ext cx="0" cy="0"/>
          <a:chOff x="0" y="0"/>
          <a:chExt cx="0" cy="0"/>
        </a:xfrm>
      </p:grpSpPr>
      <p:graphicFrame>
        <p:nvGraphicFramePr>
          <p:cNvPr id="61" name="Google Shape;61;p14"/>
          <p:cNvGraphicFramePr/>
          <p:nvPr/>
        </p:nvGraphicFramePr>
        <p:xfrm>
          <a:off x="0" y="0"/>
          <a:ext cx="3000000" cy="3000000"/>
        </p:xfrm>
        <a:graphic>
          <a:graphicData uri="http://schemas.openxmlformats.org/drawingml/2006/table">
            <a:tbl>
              <a:tblPr bandRow="1" firstRow="1">
                <a:noFill/>
                <a:tableStyleId>{E977FA13-A3D6-41EA-A023-33A5E50DD76C}</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t/>
                      </a:r>
                      <a:endParaRPr sz="18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Use in a </a:t>
                      </a:r>
                      <a:endParaRPr b="1"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Sentence</a:t>
                      </a:r>
                      <a:endParaRPr b="1" sz="1800">
                        <a:latin typeface="Inter"/>
                        <a:ea typeface="Inter"/>
                        <a:cs typeface="Inter"/>
                        <a:sym typeface="Inter"/>
                      </a:endParaRPr>
                    </a:p>
                  </a:txBody>
                  <a:tcPr marT="34300" marB="34300" marR="68600" marL="68600" anchor="b"/>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62" name="Google Shape;62;p14"/>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1" sz="32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63" name="Google Shape;63;p14"/>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 name="Shape 67"/>
        <p:cNvGrpSpPr/>
        <p:nvPr/>
      </p:nvGrpSpPr>
      <p:grpSpPr>
        <a:xfrm>
          <a:off x="0" y="0"/>
          <a:ext cx="0" cy="0"/>
          <a:chOff x="0" y="0"/>
          <a:chExt cx="0" cy="0"/>
        </a:xfrm>
      </p:grpSpPr>
      <p:graphicFrame>
        <p:nvGraphicFramePr>
          <p:cNvPr id="68" name="Google Shape;68;p15"/>
          <p:cNvGraphicFramePr/>
          <p:nvPr/>
        </p:nvGraphicFramePr>
        <p:xfrm>
          <a:off x="0" y="0"/>
          <a:ext cx="3000000" cy="3000000"/>
        </p:xfrm>
        <a:graphic>
          <a:graphicData uri="http://schemas.openxmlformats.org/drawingml/2006/table">
            <a:tbl>
              <a:tblPr bandRow="1" firstRow="1">
                <a:noFill/>
                <a:tableStyleId>{E977FA13-A3D6-41EA-A023-33A5E50DD76C}</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rPr lang="en" sz="1800">
                          <a:latin typeface="Inter"/>
                          <a:ea typeface="Inter"/>
                          <a:cs typeface="Inter"/>
                          <a:sym typeface="Inter"/>
                        </a:rPr>
                        <a:t>a person who has been forced to leave their country in order to escape war, persecution, or natural disaster</a:t>
                      </a:r>
                      <a:endParaRPr sz="18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0" rtl="0" algn="l">
                        <a:spcBef>
                          <a:spcPts val="0"/>
                        </a:spcBef>
                        <a:spcAft>
                          <a:spcPts val="0"/>
                        </a:spcAft>
                        <a:buNone/>
                      </a:pPr>
                      <a:r>
                        <a:rPr lang="en">
                          <a:latin typeface="Inter"/>
                          <a:ea typeface="Inter"/>
                          <a:cs typeface="Inter"/>
                          <a:sym typeface="Inter"/>
                        </a:rPr>
                        <a:t>“Until recently, the world largely ignored the light of refugees. The default response was for rich countries to wait for an emergency and then contribute money to the United Nations humanitarian system.”</a:t>
                      </a:r>
                      <a:endParaRPr>
                        <a:latin typeface="Inter"/>
                        <a:ea typeface="Inter"/>
                        <a:cs typeface="Inter"/>
                        <a:sym typeface="Inter"/>
                      </a:endParaRPr>
                    </a:p>
                    <a:p>
                      <a:pPr indent="-317500" lvl="0" marL="457200" rtl="0" algn="r">
                        <a:spcBef>
                          <a:spcPts val="0"/>
                        </a:spcBef>
                        <a:spcAft>
                          <a:spcPts val="0"/>
                        </a:spcAft>
                        <a:buSzPts val="1400"/>
                        <a:buFont typeface="Inter"/>
                        <a:buChar char="-"/>
                      </a:pPr>
                      <a:r>
                        <a:rPr lang="en">
                          <a:latin typeface="Inter"/>
                          <a:ea typeface="Inter"/>
                          <a:cs typeface="Inter"/>
                          <a:sym typeface="Inter"/>
                        </a:rPr>
                        <a:t>Alexander Betts and Paul Collier, </a:t>
                      </a:r>
                      <a:r>
                        <a:rPr i="1" lang="en">
                          <a:latin typeface="Inter"/>
                          <a:ea typeface="Inter"/>
                          <a:cs typeface="Inter"/>
                          <a:sym typeface="Inter"/>
                        </a:rPr>
                        <a:t>Refuge: Rethinking Refugee Policy in a Changing World, </a:t>
                      </a:r>
                      <a:r>
                        <a:rPr lang="en">
                          <a:latin typeface="Inter"/>
                          <a:ea typeface="Inter"/>
                          <a:cs typeface="Inter"/>
                          <a:sym typeface="Inter"/>
                        </a:rPr>
                        <a:t>2017.</a:t>
                      </a:r>
                      <a:endParaRPr>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Use in a </a:t>
                      </a:r>
                      <a:endParaRPr b="1"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Sentence</a:t>
                      </a:r>
                      <a:endParaRPr b="1" sz="1800">
                        <a:latin typeface="Inter"/>
                        <a:ea typeface="Inter"/>
                        <a:cs typeface="Inter"/>
                        <a:sym typeface="Inter"/>
                      </a:endParaRPr>
                    </a:p>
                  </a:txBody>
                  <a:tcPr marT="34300" marB="34300" marR="68600" marL="68600" anchor="b"/>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69" name="Google Shape;69;p15"/>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3200">
                <a:solidFill>
                  <a:schemeClr val="dk1"/>
                </a:solidFill>
                <a:latin typeface="Plus Jakarta Sans"/>
                <a:ea typeface="Plus Jakarta Sans"/>
                <a:cs typeface="Plus Jakarta Sans"/>
                <a:sym typeface="Plus Jakarta Sans"/>
              </a:rPr>
              <a:t>Refugee</a:t>
            </a:r>
            <a:endParaRPr b="1" sz="32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70" name="Google Shape;70;p15"/>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 name="Shape 74"/>
        <p:cNvGrpSpPr/>
        <p:nvPr/>
      </p:nvGrpSpPr>
      <p:grpSpPr>
        <a:xfrm>
          <a:off x="0" y="0"/>
          <a:ext cx="0" cy="0"/>
          <a:chOff x="0" y="0"/>
          <a:chExt cx="0" cy="0"/>
        </a:xfrm>
      </p:grpSpPr>
      <p:graphicFrame>
        <p:nvGraphicFramePr>
          <p:cNvPr id="75" name="Google Shape;75;p16"/>
          <p:cNvGraphicFramePr/>
          <p:nvPr/>
        </p:nvGraphicFramePr>
        <p:xfrm>
          <a:off x="195725" y="189950"/>
          <a:ext cx="3000000" cy="3000000"/>
        </p:xfrm>
        <a:graphic>
          <a:graphicData uri="http://schemas.openxmlformats.org/drawingml/2006/table">
            <a:tbl>
              <a:tblPr>
                <a:noFill/>
                <a:tableStyleId>{C32A34F8-DB15-4005-8F41-F5235D5BE7C9}</a:tableStyleId>
              </a:tblPr>
              <a:tblGrid>
                <a:gridCol w="2595150"/>
              </a:tblGrid>
              <a:tr h="674425">
                <a:tc>
                  <a:txBody>
                    <a:bodyPr/>
                    <a:lstStyle/>
                    <a:p>
                      <a:pPr indent="0" lvl="0" marL="0" rtl="0" algn="ctr">
                        <a:spcBef>
                          <a:spcPts val="0"/>
                        </a:spcBef>
                        <a:spcAft>
                          <a:spcPts val="0"/>
                        </a:spcAft>
                        <a:buNone/>
                      </a:pPr>
                      <a:r>
                        <a:rPr lang="en" sz="3200">
                          <a:solidFill>
                            <a:schemeClr val="dk1"/>
                          </a:solidFill>
                          <a:latin typeface="Halant SemiBold"/>
                          <a:ea typeface="Halant SemiBold"/>
                          <a:cs typeface="Halant SemiBold"/>
                          <a:sym typeface="Halant SemiBold"/>
                        </a:rPr>
                        <a:t>Give One</a:t>
                      </a:r>
                      <a:endParaRPr>
                        <a:latin typeface="Halant SemiBold"/>
                        <a:ea typeface="Halant SemiBold"/>
                        <a:cs typeface="Halant SemiBold"/>
                        <a:sym typeface="Halant SemiBold"/>
                      </a:endParaRPr>
                    </a:p>
                  </a:txBody>
                  <a:tcPr marT="91425" marB="91425" marR="91425" marL="91425">
                    <a:lnL cap="flat" cmpd="sng" w="9525">
                      <a:solidFill>
                        <a:schemeClr val="accent3"/>
                      </a:solidFill>
                      <a:prstDash val="solid"/>
                      <a:round/>
                      <a:headEnd len="sm" w="sm" type="none"/>
                      <a:tailEnd len="sm" w="sm" type="none"/>
                    </a:lnL>
                    <a:lnR cap="flat" cmpd="sng" w="9525">
                      <a:solidFill>
                        <a:schemeClr val="accent3"/>
                      </a:solidFill>
                      <a:prstDash val="solid"/>
                      <a:round/>
                      <a:headEnd len="sm" w="sm" type="none"/>
                      <a:tailEnd len="sm" w="sm" type="none"/>
                    </a:lnR>
                    <a:lnT cap="flat" cmpd="sng" w="9525">
                      <a:solidFill>
                        <a:schemeClr val="accent3"/>
                      </a:solidFill>
                      <a:prstDash val="solid"/>
                      <a:round/>
                      <a:headEnd len="sm" w="sm" type="none"/>
                      <a:tailEnd len="sm" w="sm" type="none"/>
                    </a:lnT>
                    <a:lnB cap="flat" cmpd="sng" w="9525">
                      <a:solidFill>
                        <a:schemeClr val="accent3"/>
                      </a:solidFill>
                      <a:prstDash val="solid"/>
                      <a:round/>
                      <a:headEnd len="sm" w="sm" type="none"/>
                      <a:tailEnd len="sm" w="sm" type="none"/>
                    </a:lnB>
                    <a:solidFill>
                      <a:srgbClr val="38E0A3"/>
                    </a:solidFill>
                  </a:tcPr>
                </a:tc>
              </a:tr>
              <a:tr h="1877275">
                <a:tc>
                  <a:txBody>
                    <a:bodyPr/>
                    <a:lstStyle/>
                    <a:p>
                      <a:pPr indent="0" lvl="0" marL="0" rtl="0" algn="ctr">
                        <a:spcBef>
                          <a:spcPts val="0"/>
                        </a:spcBef>
                        <a:spcAft>
                          <a:spcPts val="0"/>
                        </a:spcAft>
                        <a:buClr>
                          <a:schemeClr val="dk1"/>
                        </a:buClr>
                        <a:buSzPts val="1100"/>
                        <a:buFont typeface="Arial"/>
                        <a:buNone/>
                      </a:pPr>
                      <a:r>
                        <a:rPr lang="en">
                          <a:solidFill>
                            <a:schemeClr val="dk1"/>
                          </a:solidFill>
                          <a:latin typeface="Inter SemiBold"/>
                          <a:ea typeface="Inter SemiBold"/>
                          <a:cs typeface="Inter SemiBold"/>
                          <a:sym typeface="Inter SemiBold"/>
                        </a:rPr>
                        <a:t>PROMPT:</a:t>
                      </a:r>
                      <a:endParaRPr>
                        <a:solidFill>
                          <a:schemeClr val="dk1"/>
                        </a:solidFill>
                        <a:latin typeface="Inter SemiBold"/>
                        <a:ea typeface="Inter SemiBold"/>
                        <a:cs typeface="Inter SemiBold"/>
                        <a:sym typeface="Inter SemiBold"/>
                      </a:endParaRPr>
                    </a:p>
                    <a:p>
                      <a:pPr indent="-292100" lvl="0" marL="457200" rtl="0" algn="l">
                        <a:spcBef>
                          <a:spcPts val="0"/>
                        </a:spcBef>
                        <a:spcAft>
                          <a:spcPts val="0"/>
                        </a:spcAft>
                        <a:buClr>
                          <a:schemeClr val="dk1"/>
                        </a:buClr>
                        <a:buSzPts val="1000"/>
                        <a:buFont typeface="Inter"/>
                        <a:buAutoNum type="arabicPeriod"/>
                      </a:pPr>
                      <a:r>
                        <a:rPr lang="en" sz="1000">
                          <a:solidFill>
                            <a:schemeClr val="dk1"/>
                          </a:solidFill>
                          <a:latin typeface="Inter"/>
                          <a:ea typeface="Inter"/>
                          <a:cs typeface="Inter"/>
                          <a:sym typeface="Inter"/>
                        </a:rPr>
                        <a:t>Student Name</a:t>
                      </a:r>
                      <a:endParaRPr sz="1000">
                        <a:solidFill>
                          <a:schemeClr val="dk1"/>
                        </a:solidFill>
                        <a:latin typeface="Inter"/>
                        <a:ea typeface="Inter"/>
                        <a:cs typeface="Inter"/>
                        <a:sym typeface="Inter"/>
                      </a:endParaRPr>
                    </a:p>
                    <a:p>
                      <a:pPr indent="0" lvl="0" marL="457200" rtl="0" algn="l">
                        <a:spcBef>
                          <a:spcPts val="0"/>
                        </a:spcBef>
                        <a:spcAft>
                          <a:spcPts val="0"/>
                        </a:spcAft>
                        <a:buNone/>
                      </a:pPr>
                      <a:r>
                        <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AutoNum type="arabicPeriod"/>
                      </a:pPr>
                      <a:r>
                        <a:rPr lang="en" sz="1000">
                          <a:solidFill>
                            <a:schemeClr val="dk1"/>
                          </a:solidFill>
                          <a:latin typeface="Inter"/>
                          <a:ea typeface="Inter"/>
                          <a:cs typeface="Inter"/>
                          <a:sym typeface="Inter"/>
                        </a:rPr>
                        <a:t>What country do you think hosts the most </a:t>
                      </a:r>
                      <a:r>
                        <a:rPr lang="en" sz="1000">
                          <a:solidFill>
                            <a:schemeClr val="dk1"/>
                          </a:solidFill>
                          <a:latin typeface="Inter"/>
                          <a:ea typeface="Inter"/>
                          <a:cs typeface="Inter"/>
                          <a:sym typeface="Inter"/>
                        </a:rPr>
                        <a:t>refugees</a:t>
                      </a:r>
                      <a:r>
                        <a:rPr lang="en" sz="1000">
                          <a:solidFill>
                            <a:schemeClr val="dk1"/>
                          </a:solidFill>
                          <a:latin typeface="Inter"/>
                          <a:ea typeface="Inter"/>
                          <a:cs typeface="Inter"/>
                          <a:sym typeface="Inter"/>
                        </a:rPr>
                        <a:t> today?</a:t>
                      </a:r>
                      <a:endParaRPr sz="1000">
                        <a:solidFill>
                          <a:schemeClr val="dk1"/>
                        </a:solidFill>
                        <a:latin typeface="Inter"/>
                        <a:ea typeface="Inter"/>
                        <a:cs typeface="Inter"/>
                        <a:sym typeface="Inter"/>
                      </a:endParaRPr>
                    </a:p>
                    <a:p>
                      <a:pPr indent="0" lvl="0" marL="457200" rtl="0" algn="l">
                        <a:spcBef>
                          <a:spcPts val="0"/>
                        </a:spcBef>
                        <a:spcAft>
                          <a:spcPts val="0"/>
                        </a:spcAft>
                        <a:buNone/>
                      </a:pPr>
                      <a:r>
                        <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AutoNum type="arabicPeriod"/>
                      </a:pPr>
                      <a:r>
                        <a:rPr lang="en" sz="1000">
                          <a:solidFill>
                            <a:schemeClr val="dk1"/>
                          </a:solidFill>
                          <a:latin typeface="Inter"/>
                          <a:ea typeface="Inter"/>
                          <a:cs typeface="Inter"/>
                          <a:sym typeface="Inter"/>
                        </a:rPr>
                        <a:t>Which group of people do you think </a:t>
                      </a:r>
                      <a:r>
                        <a:rPr lang="en" sz="1000">
                          <a:solidFill>
                            <a:schemeClr val="dk1"/>
                          </a:solidFill>
                          <a:latin typeface="Inter"/>
                          <a:ea typeface="Inter"/>
                          <a:cs typeface="Inter"/>
                          <a:sym typeface="Inter"/>
                        </a:rPr>
                        <a:t>currently</a:t>
                      </a:r>
                      <a:r>
                        <a:rPr lang="en" sz="1000">
                          <a:solidFill>
                            <a:schemeClr val="dk1"/>
                          </a:solidFill>
                          <a:latin typeface="Inter"/>
                          <a:ea typeface="Inter"/>
                          <a:cs typeface="Inter"/>
                          <a:sym typeface="Inter"/>
                        </a:rPr>
                        <a:t> makes up the largest refugee population in the world?</a:t>
                      </a:r>
                      <a:endParaRPr sz="1000">
                        <a:solidFill>
                          <a:schemeClr val="dk1"/>
                        </a:solidFill>
                        <a:latin typeface="Inter"/>
                        <a:ea typeface="Inter"/>
                        <a:cs typeface="Inter"/>
                        <a:sym typeface="Inter"/>
                      </a:endParaRPr>
                    </a:p>
                  </a:txBody>
                  <a:tcPr marT="91425" marB="91425" marR="91425" marL="91425">
                    <a:lnL cap="flat" cmpd="sng" w="9525">
                      <a:solidFill>
                        <a:schemeClr val="accent3"/>
                      </a:solidFill>
                      <a:prstDash val="solid"/>
                      <a:round/>
                      <a:headEnd len="sm" w="sm" type="none"/>
                      <a:tailEnd len="sm" w="sm" type="none"/>
                    </a:lnL>
                    <a:lnR cap="flat" cmpd="sng" w="9525">
                      <a:solidFill>
                        <a:schemeClr val="accent3"/>
                      </a:solidFill>
                      <a:prstDash val="solid"/>
                      <a:round/>
                      <a:headEnd len="sm" w="sm" type="none"/>
                      <a:tailEnd len="sm" w="sm" type="none"/>
                    </a:lnR>
                    <a:lnT cap="flat" cmpd="sng" w="9525">
                      <a:solidFill>
                        <a:schemeClr val="accent3"/>
                      </a:solidFill>
                      <a:prstDash val="solid"/>
                      <a:round/>
                      <a:headEnd len="sm" w="sm" type="none"/>
                      <a:tailEnd len="sm" w="sm" type="none"/>
                    </a:lnT>
                    <a:lnB cap="flat" cmpd="sng" w="9525">
                      <a:solidFill>
                        <a:schemeClr val="accent3"/>
                      </a:solidFill>
                      <a:prstDash val="solid"/>
                      <a:round/>
                      <a:headEnd len="sm" w="sm" type="none"/>
                      <a:tailEnd len="sm" w="sm" type="none"/>
                    </a:lnB>
                  </a:tcPr>
                </a:tc>
              </a:tr>
              <a:tr h="1799300">
                <a:tc>
                  <a:txBody>
                    <a:bodyPr/>
                    <a:lstStyle/>
                    <a:p>
                      <a:pPr indent="0" lvl="0" marL="0" rtl="0" algn="ctr">
                        <a:spcBef>
                          <a:spcPts val="0"/>
                        </a:spcBef>
                        <a:spcAft>
                          <a:spcPts val="0"/>
                        </a:spcAft>
                        <a:buNone/>
                      </a:pPr>
                      <a:r>
                        <a:rPr lang="en">
                          <a:solidFill>
                            <a:schemeClr val="dk1"/>
                          </a:solidFill>
                          <a:latin typeface="Inter SemiBold"/>
                          <a:ea typeface="Inter SemiBold"/>
                          <a:cs typeface="Inter SemiBold"/>
                          <a:sym typeface="Inter SemiBold"/>
                        </a:rPr>
                        <a:t>MY ANSWER:</a:t>
                      </a:r>
                      <a:endParaRPr>
                        <a:solidFill>
                          <a:schemeClr val="dk1"/>
                        </a:solidFill>
                        <a:latin typeface="Inter SemiBold"/>
                        <a:ea typeface="Inter SemiBold"/>
                        <a:cs typeface="Inter SemiBold"/>
                        <a:sym typeface="Inter SemiBold"/>
                      </a:endParaRPr>
                    </a:p>
                    <a:p>
                      <a:pPr indent="0" lvl="0" marL="0" rtl="0" algn="ctr">
                        <a:spcBef>
                          <a:spcPts val="0"/>
                        </a:spcBef>
                        <a:spcAft>
                          <a:spcPts val="0"/>
                        </a:spcAft>
                        <a:buNone/>
                      </a:pPr>
                      <a:r>
                        <a:t/>
                      </a:r>
                      <a:endParaRPr b="1">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t/>
                      </a:r>
                      <a:endParaRPr b="1" sz="1200">
                        <a:solidFill>
                          <a:srgbClr val="E95C3D"/>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t/>
                      </a:r>
                      <a:endParaRPr b="1" sz="1200">
                        <a:solidFill>
                          <a:srgbClr val="E95C3D"/>
                        </a:solidFill>
                        <a:latin typeface="Inter"/>
                        <a:ea typeface="Inter"/>
                        <a:cs typeface="Inter"/>
                        <a:sym typeface="Inter"/>
                      </a:endParaRPr>
                    </a:p>
                  </a:txBody>
                  <a:tcPr marT="91425" marB="91425" marR="91425" marL="91425">
                    <a:lnL cap="flat" cmpd="sng" w="9525">
                      <a:solidFill>
                        <a:schemeClr val="accent3"/>
                      </a:solidFill>
                      <a:prstDash val="solid"/>
                      <a:round/>
                      <a:headEnd len="sm" w="sm" type="none"/>
                      <a:tailEnd len="sm" w="sm" type="none"/>
                    </a:lnL>
                    <a:lnR cap="flat" cmpd="sng" w="9525">
                      <a:solidFill>
                        <a:schemeClr val="accent3"/>
                      </a:solidFill>
                      <a:prstDash val="solid"/>
                      <a:round/>
                      <a:headEnd len="sm" w="sm" type="none"/>
                      <a:tailEnd len="sm" w="sm" type="none"/>
                    </a:lnR>
                    <a:lnT cap="flat" cmpd="sng" w="9525">
                      <a:solidFill>
                        <a:schemeClr val="accent3"/>
                      </a:solidFill>
                      <a:prstDash val="solid"/>
                      <a:round/>
                      <a:headEnd len="sm" w="sm" type="none"/>
                      <a:tailEnd len="sm" w="sm" type="none"/>
                    </a:lnT>
                    <a:lnB cap="flat" cmpd="sng" w="9525">
                      <a:solidFill>
                        <a:schemeClr val="accent3"/>
                      </a:solidFill>
                      <a:prstDash val="solid"/>
                      <a:round/>
                      <a:headEnd len="sm" w="sm" type="none"/>
                      <a:tailEnd len="sm" w="sm" type="none"/>
                    </a:lnB>
                  </a:tcPr>
                </a:tc>
              </a:tr>
            </a:tbl>
          </a:graphicData>
        </a:graphic>
      </p:graphicFrame>
      <p:graphicFrame>
        <p:nvGraphicFramePr>
          <p:cNvPr id="76" name="Google Shape;76;p16"/>
          <p:cNvGraphicFramePr/>
          <p:nvPr/>
        </p:nvGraphicFramePr>
        <p:xfrm>
          <a:off x="2790900" y="189938"/>
          <a:ext cx="3000000" cy="3000000"/>
        </p:xfrm>
        <a:graphic>
          <a:graphicData uri="http://schemas.openxmlformats.org/drawingml/2006/table">
            <a:tbl>
              <a:tblPr>
                <a:noFill/>
                <a:tableStyleId>{C32A34F8-DB15-4005-8F41-F5235D5BE7C9}</a:tableStyleId>
              </a:tblPr>
              <a:tblGrid>
                <a:gridCol w="2056775"/>
                <a:gridCol w="2056775"/>
                <a:gridCol w="2056775"/>
              </a:tblGrid>
              <a:tr h="669925">
                <a:tc gridSpan="3">
                  <a:txBody>
                    <a:bodyPr/>
                    <a:lstStyle/>
                    <a:p>
                      <a:pPr indent="0" lvl="0" marL="0" rtl="0" algn="ctr">
                        <a:spcBef>
                          <a:spcPts val="0"/>
                        </a:spcBef>
                        <a:spcAft>
                          <a:spcPts val="0"/>
                        </a:spcAft>
                        <a:buNone/>
                      </a:pPr>
                      <a:r>
                        <a:rPr lang="en" sz="3200">
                          <a:solidFill>
                            <a:schemeClr val="dk1"/>
                          </a:solidFill>
                          <a:latin typeface="Halant SemiBold"/>
                          <a:ea typeface="Halant SemiBold"/>
                          <a:cs typeface="Halant SemiBold"/>
                          <a:sym typeface="Halant SemiBold"/>
                        </a:rPr>
                        <a:t>Get One</a:t>
                      </a:r>
                      <a:endParaRPr>
                        <a:latin typeface="Halant SemiBold"/>
                        <a:ea typeface="Halant SemiBold"/>
                        <a:cs typeface="Halant SemiBold"/>
                        <a:sym typeface="Halant SemiBold"/>
                      </a:endParaRPr>
                    </a:p>
                  </a:txBody>
                  <a:tcPr marT="91425" marB="91425" marR="91425" marL="91425">
                    <a:lnL cap="flat" cmpd="sng" w="9525">
                      <a:solidFill>
                        <a:schemeClr val="accent3"/>
                      </a:solidFill>
                      <a:prstDash val="solid"/>
                      <a:round/>
                      <a:headEnd len="sm" w="sm" type="none"/>
                      <a:tailEnd len="sm" w="sm" type="none"/>
                    </a:lnL>
                    <a:lnR cap="flat" cmpd="sng" w="9525">
                      <a:solidFill>
                        <a:schemeClr val="accent3"/>
                      </a:solidFill>
                      <a:prstDash val="solid"/>
                      <a:round/>
                      <a:headEnd len="sm" w="sm" type="none"/>
                      <a:tailEnd len="sm" w="sm" type="none"/>
                    </a:lnR>
                    <a:lnT cap="flat" cmpd="sng" w="9525">
                      <a:solidFill>
                        <a:schemeClr val="accent3"/>
                      </a:solidFill>
                      <a:prstDash val="solid"/>
                      <a:round/>
                      <a:headEnd len="sm" w="sm" type="none"/>
                      <a:tailEnd len="sm" w="sm" type="none"/>
                    </a:lnT>
                    <a:lnB cap="flat" cmpd="sng" w="9525">
                      <a:solidFill>
                        <a:schemeClr val="accent3"/>
                      </a:solidFill>
                      <a:prstDash val="solid"/>
                      <a:round/>
                      <a:headEnd len="sm" w="sm" type="none"/>
                      <a:tailEnd len="sm" w="sm" type="none"/>
                    </a:lnB>
                    <a:solidFill>
                      <a:srgbClr val="38E0A3"/>
                    </a:solidFill>
                  </a:tcPr>
                </a:tc>
                <a:tc hMerge="1"/>
                <a:tc hMerge="1"/>
              </a:tr>
              <a:tr h="1226825">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1.</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2.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3. </a:t>
                      </a:r>
                      <a:endParaRPr sz="1200">
                        <a:solidFill>
                          <a:schemeClr val="dk1"/>
                        </a:solidFill>
                        <a:latin typeface="Inter"/>
                        <a:ea typeface="Inter"/>
                        <a:cs typeface="Inter"/>
                        <a:sym typeface="Inter"/>
                      </a:endParaRPr>
                    </a:p>
                  </a:txBody>
                  <a:tcPr marT="91425" marB="91425" marR="91425" marL="91425" anchor="ctr">
                    <a:lnL cap="flat" cmpd="sng" w="9525">
                      <a:solidFill>
                        <a:schemeClr val="accent3"/>
                      </a:solidFill>
                      <a:prstDash val="solid"/>
                      <a:round/>
                      <a:headEnd len="sm" w="sm" type="none"/>
                      <a:tailEnd len="sm" w="sm" type="none"/>
                    </a:lnL>
                    <a:lnR cap="flat" cmpd="sng" w="9525">
                      <a:solidFill>
                        <a:schemeClr val="accent3"/>
                      </a:solidFill>
                      <a:prstDash val="solid"/>
                      <a:round/>
                      <a:headEnd len="sm" w="sm" type="none"/>
                      <a:tailEnd len="sm" w="sm" type="none"/>
                    </a:lnR>
                    <a:lnT cap="flat" cmpd="sng" w="9525">
                      <a:solidFill>
                        <a:schemeClr val="accent3"/>
                      </a:solidFill>
                      <a:prstDash val="solid"/>
                      <a:round/>
                      <a:headEnd len="sm" w="sm" type="none"/>
                      <a:tailEnd len="sm" w="sm" type="none"/>
                    </a:lnT>
                    <a:lnB cap="flat" cmpd="sng" w="9525">
                      <a:solidFill>
                        <a:schemeClr val="accent3"/>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1.</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2.</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3. </a:t>
                      </a:r>
                      <a:endParaRPr sz="1200">
                        <a:solidFill>
                          <a:schemeClr val="dk1"/>
                        </a:solidFill>
                        <a:latin typeface="Inter"/>
                        <a:ea typeface="Inter"/>
                        <a:cs typeface="Inter"/>
                        <a:sym typeface="Inter"/>
                      </a:endParaRPr>
                    </a:p>
                  </a:txBody>
                  <a:tcPr marT="91425" marB="91425" marR="91425" marL="91425" anchor="ctr">
                    <a:lnL cap="flat" cmpd="sng" w="9525">
                      <a:solidFill>
                        <a:schemeClr val="accent3"/>
                      </a:solidFill>
                      <a:prstDash val="solid"/>
                      <a:round/>
                      <a:headEnd len="sm" w="sm" type="none"/>
                      <a:tailEnd len="sm" w="sm" type="none"/>
                    </a:lnL>
                    <a:lnR cap="flat" cmpd="sng" w="9525">
                      <a:solidFill>
                        <a:schemeClr val="accent3"/>
                      </a:solidFill>
                      <a:prstDash val="solid"/>
                      <a:round/>
                      <a:headEnd len="sm" w="sm" type="none"/>
                      <a:tailEnd len="sm" w="sm" type="none"/>
                    </a:lnR>
                    <a:lnT cap="flat" cmpd="sng" w="9525">
                      <a:solidFill>
                        <a:schemeClr val="accent3"/>
                      </a:solidFill>
                      <a:prstDash val="solid"/>
                      <a:round/>
                      <a:headEnd len="sm" w="sm" type="none"/>
                      <a:tailEnd len="sm" w="sm" type="none"/>
                    </a:lnT>
                    <a:lnB cap="flat" cmpd="sng" w="9525">
                      <a:solidFill>
                        <a:schemeClr val="accent3"/>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1.</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2.</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3.</a:t>
                      </a:r>
                      <a:endParaRPr sz="1200">
                        <a:solidFill>
                          <a:schemeClr val="dk1"/>
                        </a:solidFill>
                        <a:latin typeface="Inter"/>
                        <a:ea typeface="Inter"/>
                        <a:cs typeface="Inter"/>
                        <a:sym typeface="Inter"/>
                      </a:endParaRPr>
                    </a:p>
                  </a:txBody>
                  <a:tcPr marT="91425" marB="91425" marR="91425" marL="91425" anchor="ctr">
                    <a:lnL cap="flat" cmpd="sng" w="9525">
                      <a:solidFill>
                        <a:schemeClr val="accent3"/>
                      </a:solidFill>
                      <a:prstDash val="solid"/>
                      <a:round/>
                      <a:headEnd len="sm" w="sm" type="none"/>
                      <a:tailEnd len="sm" w="sm" type="none"/>
                    </a:lnL>
                    <a:lnR cap="flat" cmpd="sng" w="9525">
                      <a:solidFill>
                        <a:schemeClr val="accent3"/>
                      </a:solidFill>
                      <a:prstDash val="solid"/>
                      <a:round/>
                      <a:headEnd len="sm" w="sm" type="none"/>
                      <a:tailEnd len="sm" w="sm" type="none"/>
                    </a:lnR>
                    <a:lnT cap="flat" cmpd="sng" w="9525">
                      <a:solidFill>
                        <a:schemeClr val="accent3"/>
                      </a:solidFill>
                      <a:prstDash val="solid"/>
                      <a:round/>
                      <a:headEnd len="sm" w="sm" type="none"/>
                      <a:tailEnd len="sm" w="sm" type="none"/>
                    </a:lnT>
                    <a:lnB cap="flat" cmpd="sng" w="9525">
                      <a:solidFill>
                        <a:schemeClr val="accent3"/>
                      </a:solidFill>
                      <a:prstDash val="solid"/>
                      <a:round/>
                      <a:headEnd len="sm" w="sm" type="none"/>
                      <a:tailEnd len="sm" w="sm" type="none"/>
                    </a:lnB>
                  </a:tcPr>
                </a:tc>
              </a:tr>
              <a:tr h="1226825">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1.</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2.</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3.</a:t>
                      </a:r>
                      <a:endParaRPr sz="1200">
                        <a:solidFill>
                          <a:schemeClr val="dk1"/>
                        </a:solidFill>
                        <a:latin typeface="Inter"/>
                        <a:ea typeface="Inter"/>
                        <a:cs typeface="Inter"/>
                        <a:sym typeface="Inter"/>
                      </a:endParaRPr>
                    </a:p>
                  </a:txBody>
                  <a:tcPr marT="91425" marB="91425" marR="91425" marL="91425" anchor="ctr">
                    <a:lnL cap="flat" cmpd="sng" w="9525">
                      <a:solidFill>
                        <a:schemeClr val="accent3"/>
                      </a:solidFill>
                      <a:prstDash val="solid"/>
                      <a:round/>
                      <a:headEnd len="sm" w="sm" type="none"/>
                      <a:tailEnd len="sm" w="sm" type="none"/>
                    </a:lnL>
                    <a:lnR cap="flat" cmpd="sng" w="9525">
                      <a:solidFill>
                        <a:schemeClr val="accent3"/>
                      </a:solidFill>
                      <a:prstDash val="solid"/>
                      <a:round/>
                      <a:headEnd len="sm" w="sm" type="none"/>
                      <a:tailEnd len="sm" w="sm" type="none"/>
                    </a:lnR>
                    <a:lnT cap="flat" cmpd="sng" w="9525">
                      <a:solidFill>
                        <a:schemeClr val="accent3"/>
                      </a:solidFill>
                      <a:prstDash val="solid"/>
                      <a:round/>
                      <a:headEnd len="sm" w="sm" type="none"/>
                      <a:tailEnd len="sm" w="sm" type="none"/>
                    </a:lnT>
                    <a:lnB cap="flat" cmpd="sng" w="9525">
                      <a:solidFill>
                        <a:schemeClr val="accent3"/>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1.</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2.</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3.</a:t>
                      </a:r>
                      <a:endParaRPr sz="1200">
                        <a:solidFill>
                          <a:schemeClr val="dk1"/>
                        </a:solidFill>
                        <a:latin typeface="Inter"/>
                        <a:ea typeface="Inter"/>
                        <a:cs typeface="Inter"/>
                        <a:sym typeface="Inter"/>
                      </a:endParaRPr>
                    </a:p>
                  </a:txBody>
                  <a:tcPr marT="91425" marB="91425" marR="91425" marL="91425" anchor="ctr">
                    <a:lnL cap="flat" cmpd="sng" w="9525">
                      <a:solidFill>
                        <a:schemeClr val="accent3"/>
                      </a:solidFill>
                      <a:prstDash val="solid"/>
                      <a:round/>
                      <a:headEnd len="sm" w="sm" type="none"/>
                      <a:tailEnd len="sm" w="sm" type="none"/>
                    </a:lnL>
                    <a:lnR cap="flat" cmpd="sng" w="9525">
                      <a:solidFill>
                        <a:schemeClr val="accent3"/>
                      </a:solidFill>
                      <a:prstDash val="solid"/>
                      <a:round/>
                      <a:headEnd len="sm" w="sm" type="none"/>
                      <a:tailEnd len="sm" w="sm" type="none"/>
                    </a:lnR>
                    <a:lnT cap="flat" cmpd="sng" w="9525">
                      <a:solidFill>
                        <a:schemeClr val="accent3"/>
                      </a:solidFill>
                      <a:prstDash val="solid"/>
                      <a:round/>
                      <a:headEnd len="sm" w="sm" type="none"/>
                      <a:tailEnd len="sm" w="sm" type="none"/>
                    </a:lnT>
                    <a:lnB cap="flat" cmpd="sng" w="9525">
                      <a:solidFill>
                        <a:schemeClr val="accent3"/>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1.</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2.</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3.</a:t>
                      </a:r>
                      <a:endParaRPr sz="1200">
                        <a:solidFill>
                          <a:schemeClr val="dk1"/>
                        </a:solidFill>
                        <a:latin typeface="Inter"/>
                        <a:ea typeface="Inter"/>
                        <a:cs typeface="Inter"/>
                        <a:sym typeface="Inter"/>
                      </a:endParaRPr>
                    </a:p>
                  </a:txBody>
                  <a:tcPr marT="91425" marB="91425" marR="91425" marL="91425" anchor="ctr">
                    <a:lnL cap="flat" cmpd="sng" w="9525">
                      <a:solidFill>
                        <a:schemeClr val="accent3"/>
                      </a:solidFill>
                      <a:prstDash val="solid"/>
                      <a:round/>
                      <a:headEnd len="sm" w="sm" type="none"/>
                      <a:tailEnd len="sm" w="sm" type="none"/>
                    </a:lnL>
                    <a:lnR cap="flat" cmpd="sng" w="9525">
                      <a:solidFill>
                        <a:schemeClr val="accent3"/>
                      </a:solidFill>
                      <a:prstDash val="solid"/>
                      <a:round/>
                      <a:headEnd len="sm" w="sm" type="none"/>
                      <a:tailEnd len="sm" w="sm" type="none"/>
                    </a:lnR>
                    <a:lnT cap="flat" cmpd="sng" w="9525">
                      <a:solidFill>
                        <a:schemeClr val="accent3"/>
                      </a:solidFill>
                      <a:prstDash val="solid"/>
                      <a:round/>
                      <a:headEnd len="sm" w="sm" type="none"/>
                      <a:tailEnd len="sm" w="sm" type="none"/>
                    </a:lnT>
                    <a:lnB cap="flat" cmpd="sng" w="9525">
                      <a:solidFill>
                        <a:schemeClr val="accent3"/>
                      </a:solidFill>
                      <a:prstDash val="solid"/>
                      <a:round/>
                      <a:headEnd len="sm" w="sm" type="none"/>
                      <a:tailEnd len="sm" w="sm" type="none"/>
                    </a:lnB>
                  </a:tcPr>
                </a:tc>
              </a:tr>
              <a:tr h="1226825">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1.</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2.</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3. </a:t>
                      </a:r>
                      <a:endParaRPr sz="1200">
                        <a:latin typeface="Inter"/>
                        <a:ea typeface="Inter"/>
                        <a:cs typeface="Inter"/>
                        <a:sym typeface="Inter"/>
                      </a:endParaRPr>
                    </a:p>
                  </a:txBody>
                  <a:tcPr marT="91425" marB="91425" marR="91425" marL="91425" anchor="ctr">
                    <a:lnL cap="flat" cmpd="sng" w="9525">
                      <a:solidFill>
                        <a:schemeClr val="accent3"/>
                      </a:solidFill>
                      <a:prstDash val="solid"/>
                      <a:round/>
                      <a:headEnd len="sm" w="sm" type="none"/>
                      <a:tailEnd len="sm" w="sm" type="none"/>
                    </a:lnL>
                    <a:lnR cap="flat" cmpd="sng" w="9525">
                      <a:solidFill>
                        <a:schemeClr val="accent3"/>
                      </a:solidFill>
                      <a:prstDash val="solid"/>
                      <a:round/>
                      <a:headEnd len="sm" w="sm" type="none"/>
                      <a:tailEnd len="sm" w="sm" type="none"/>
                    </a:lnR>
                    <a:lnT cap="flat" cmpd="sng" w="9525">
                      <a:solidFill>
                        <a:schemeClr val="accent3"/>
                      </a:solidFill>
                      <a:prstDash val="solid"/>
                      <a:round/>
                      <a:headEnd len="sm" w="sm" type="none"/>
                      <a:tailEnd len="sm" w="sm" type="none"/>
                    </a:lnT>
                    <a:lnB cap="flat" cmpd="sng" w="9525">
                      <a:solidFill>
                        <a:schemeClr val="accent3"/>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1.</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2.</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3.</a:t>
                      </a:r>
                      <a:endParaRPr sz="1200">
                        <a:solidFill>
                          <a:schemeClr val="dk1"/>
                        </a:solidFill>
                        <a:latin typeface="Inter"/>
                        <a:ea typeface="Inter"/>
                        <a:cs typeface="Inter"/>
                        <a:sym typeface="Inter"/>
                      </a:endParaRPr>
                    </a:p>
                  </a:txBody>
                  <a:tcPr marT="91425" marB="91425" marR="91425" marL="91425" anchor="ctr">
                    <a:lnL cap="flat" cmpd="sng" w="9525">
                      <a:solidFill>
                        <a:schemeClr val="accent3"/>
                      </a:solidFill>
                      <a:prstDash val="solid"/>
                      <a:round/>
                      <a:headEnd len="sm" w="sm" type="none"/>
                      <a:tailEnd len="sm" w="sm" type="none"/>
                    </a:lnL>
                    <a:lnR cap="flat" cmpd="sng" w="9525">
                      <a:solidFill>
                        <a:schemeClr val="accent3"/>
                      </a:solidFill>
                      <a:prstDash val="solid"/>
                      <a:round/>
                      <a:headEnd len="sm" w="sm" type="none"/>
                      <a:tailEnd len="sm" w="sm" type="none"/>
                    </a:lnR>
                    <a:lnT cap="flat" cmpd="sng" w="9525">
                      <a:solidFill>
                        <a:schemeClr val="accent3"/>
                      </a:solidFill>
                      <a:prstDash val="solid"/>
                      <a:round/>
                      <a:headEnd len="sm" w="sm" type="none"/>
                      <a:tailEnd len="sm" w="sm" type="none"/>
                    </a:lnT>
                    <a:lnB cap="flat" cmpd="sng" w="9525">
                      <a:solidFill>
                        <a:schemeClr val="accent3"/>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1.</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2.</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3.</a:t>
                      </a:r>
                      <a:endParaRPr sz="1200">
                        <a:solidFill>
                          <a:schemeClr val="dk1"/>
                        </a:solidFill>
                        <a:latin typeface="Inter"/>
                        <a:ea typeface="Inter"/>
                        <a:cs typeface="Inter"/>
                        <a:sym typeface="Inter"/>
                      </a:endParaRPr>
                    </a:p>
                  </a:txBody>
                  <a:tcPr marT="91425" marB="91425" marR="91425" marL="91425" anchor="ctr">
                    <a:lnL cap="flat" cmpd="sng" w="9525">
                      <a:solidFill>
                        <a:schemeClr val="accent3"/>
                      </a:solidFill>
                      <a:prstDash val="solid"/>
                      <a:round/>
                      <a:headEnd len="sm" w="sm" type="none"/>
                      <a:tailEnd len="sm" w="sm" type="none"/>
                    </a:lnL>
                    <a:lnR cap="flat" cmpd="sng" w="9525">
                      <a:solidFill>
                        <a:schemeClr val="accent3"/>
                      </a:solidFill>
                      <a:prstDash val="solid"/>
                      <a:round/>
                      <a:headEnd len="sm" w="sm" type="none"/>
                      <a:tailEnd len="sm" w="sm" type="none"/>
                    </a:lnR>
                    <a:lnT cap="flat" cmpd="sng" w="9525">
                      <a:solidFill>
                        <a:schemeClr val="accent3"/>
                      </a:solidFill>
                      <a:prstDash val="solid"/>
                      <a:round/>
                      <a:headEnd len="sm" w="sm" type="none"/>
                      <a:tailEnd len="sm" w="sm" type="none"/>
                    </a:lnT>
                    <a:lnB cap="flat" cmpd="sng" w="9525">
                      <a:solidFill>
                        <a:schemeClr val="accent3"/>
                      </a:solidFill>
                      <a:prstDash val="solid"/>
                      <a:round/>
                      <a:headEnd len="sm" w="sm" type="none"/>
                      <a:tailEnd len="sm" w="sm" type="none"/>
                    </a:lnB>
                  </a:tcPr>
                </a:tc>
              </a:tr>
            </a:tbl>
          </a:graphicData>
        </a:graphic>
      </p:graphicFrame>
      <p:sp>
        <p:nvSpPr>
          <p:cNvPr id="77" name="Google Shape;77;p16"/>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