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bfd703dfb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bfd703df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07246d5de_0_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507246d5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who.int/news-room/fact-sheet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Disease &amp; Health Infographic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688"/>
            <a:ext cx="6583800" cy="60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Research your assigned disease based on your UN Committee Region. Then, you will create an infographic. A sample Infographic on COVID-19 can be viewed on page 2. You may follow a similar format or an alternative as long as all the following information is included: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Brief description of the disease and its symptoms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How it spreads or how it develops 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Preventative measures 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How this disease has impacted a country in your region specifically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At least 2 images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infographic should be neat, organized, and colorful. Be sure to include your sources. This can be created in a Google Slides Presentation, on Canva, or on another online platform.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Disease Research by Committee Region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Western Europe &amp; North America: Stroke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South &amp; Southeast Asia: Dengue Fever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East Asia: Chronic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Obstructive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Pulmonary Disease (COPD)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Latin America, Central America, &amp; the Caribbean: Chagas Disease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Sub-Saharan Africa: HIV/AIDS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North Africa &amp; the Middle East: Tuberculosis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AutoNum type="arabicPeriod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Eastern &amp; Central Europe: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Ischaemic Heart Disease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Resources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●"/>
            </a:pP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WHO Fact Sheets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