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alant"/>
      <p:bold r:id="rId10"/>
    </p:embeddedFont>
    <p:embeddedFont>
      <p:font typeface="Inter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font" Target="fonts/Halant-bold.fntdata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a288fe5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5a288fe54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a288fe546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5a288fe546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a288fe546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5a288fe546_0_1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a288fe546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5a288fe546_0_1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007" y="1523564"/>
            <a:ext cx="7040100" cy="20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DISEASE &amp; HEALTH</a:t>
            </a:r>
            <a:endParaRPr sz="4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6976" y="3458604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10: A New Global World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9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disparities in socio-economic development across countries influence the spread, treatment, and outcomes of major global health issues such as infectious diseases, malnutrition, and non-communicable diseases?</a:t>
            </a:r>
            <a:endParaRPr i="1"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/>
        </p:nvSpPr>
        <p:spPr>
          <a:xfrm>
            <a:off x="545950" y="1155600"/>
            <a:ext cx="5808600" cy="3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Work with your UN Regional Committee Group to make an infographic about a disease that is relevant in your region: 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Western Europe &amp; North America: Stroke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South &amp; Southeast Asia: Dengue Fever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East Asia: Chronic Obstructive Pulmonary Disease (COPD)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Latin America, Central America, &amp; the Caribbean: Chagas Disease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Sub-Saharan Africa: HIV/AIDS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North Africa &amp; the Middle East: Tuberculosis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Eastern &amp; Central Europe: Ischaemic Heart Disease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the Health &amp; Disease Infographic Instructions to ensure you include all the necessary components.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7" name="Google Shape;97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8" name="Google Shape;98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4" name="Google Shape;104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5" name="Google Shape;105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" name="Google Shape;108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9" name="Google Shape;109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0" name="Google Shape;110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DISEASE INFOGRAPHIC</a:t>
            </a:r>
            <a:endParaRPr sz="700"/>
          </a:p>
        </p:txBody>
      </p:sp>
      <p:pic>
        <p:nvPicPr>
          <p:cNvPr id="111" name="Google Shape;111;p15" title="DC 10th_ U10 L Disease &amp; Health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3775" y="1084661"/>
            <a:ext cx="2745000" cy="355236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545950" y="1155600"/>
            <a:ext cx="4464000" cy="3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the provided instructions, complete the Health &amp; Disease page in your UN Country Research Report.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include statistics based on your specific country, determine the top three causes of death in your focal country, and summarize a case study about a country in your region.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8" name="Google Shape;118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9" name="Google Shape;119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3" name="Google Shape;123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4" name="Google Shape;124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5" name="Google Shape;125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6" name="Google Shape;126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7" name="Google Shape;127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9" name="Google Shape;129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0" name="Google Shape;130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1" name="Google Shape;131;p16"/>
          <p:cNvSpPr txBox="1"/>
          <p:nvPr/>
        </p:nvSpPr>
        <p:spPr>
          <a:xfrm>
            <a:off x="1276990" y="438150"/>
            <a:ext cx="6590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UN RESEARCH REPORT</a:t>
            </a:r>
            <a:endParaRPr sz="300"/>
          </a:p>
        </p:txBody>
      </p:sp>
      <p:pic>
        <p:nvPicPr>
          <p:cNvPr id="132" name="Google Shape;132;p16" title="UN Research Portfolio (2)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9550" y="1023150"/>
            <a:ext cx="2904825" cy="37591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