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10058400" cx="7772400"/>
  <p:notesSz cx="6858000" cy="9144000"/>
  <p:embeddedFontLst>
    <p:embeddedFont>
      <p:font typeface="Inter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747775"/>
          </p15:clr>
        </p15:guide>
        <p15:guide id="2" pos="244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4fa6ba94ac_0_31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4fa6ba94ac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4e4d7255b4_0_0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4e4d7255b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6e3961e268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g36e3961e268_0_5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4fab2030f1_3_18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4fab2030f1_3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733350" y="4490900"/>
            <a:ext cx="6305700" cy="396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NAME:</a:t>
            </a:r>
            <a:endParaRPr b="1" sz="18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PERIOD:</a:t>
            </a:r>
            <a:endParaRPr b="1" sz="18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REGION:</a:t>
            </a:r>
            <a:endParaRPr b="1" sz="18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SUBCOMMITTEE:</a:t>
            </a:r>
            <a:endParaRPr b="1" sz="18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/>
        </p:nvSpPr>
        <p:spPr>
          <a:xfrm>
            <a:off x="732700" y="1465375"/>
            <a:ext cx="3077400" cy="10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Region:</a:t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Issue:</a:t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Solution: </a:t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4009300" y="1465375"/>
            <a:ext cx="3077400" cy="10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Region:</a:t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Issue:</a:t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Solution: </a:t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4" name="Google Shape;64;p14"/>
          <p:cNvSpPr txBox="1"/>
          <p:nvPr/>
        </p:nvSpPr>
        <p:spPr>
          <a:xfrm>
            <a:off x="732700" y="2760775"/>
            <a:ext cx="3077400" cy="10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Region:</a:t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Issue:</a:t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Solution: </a:t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5" name="Google Shape;65;p14"/>
          <p:cNvSpPr txBox="1"/>
          <p:nvPr/>
        </p:nvSpPr>
        <p:spPr>
          <a:xfrm>
            <a:off x="4085500" y="2760775"/>
            <a:ext cx="3077400" cy="10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Region:</a:t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Issue:</a:t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Solution: </a:t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732700" y="3979975"/>
            <a:ext cx="3077400" cy="10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Region:</a:t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Issue:</a:t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Solution: </a:t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7" name="Google Shape;67;p14"/>
          <p:cNvSpPr txBox="1"/>
          <p:nvPr/>
        </p:nvSpPr>
        <p:spPr>
          <a:xfrm>
            <a:off x="4085500" y="3979975"/>
            <a:ext cx="3077400" cy="10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Region:</a:t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Issue:</a:t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Solution: </a:t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688725" y="1011125"/>
            <a:ext cx="3197400" cy="33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SUBCOMMITTEE:</a:t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9" name="Google Shape;69;p14"/>
          <p:cNvSpPr txBox="1"/>
          <p:nvPr/>
        </p:nvSpPr>
        <p:spPr>
          <a:xfrm>
            <a:off x="3889125" y="1011125"/>
            <a:ext cx="3197400" cy="33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REGION:</a:t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0" name="Google Shape;70;p14"/>
          <p:cNvSpPr txBox="1"/>
          <p:nvPr/>
        </p:nvSpPr>
        <p:spPr>
          <a:xfrm>
            <a:off x="275500" y="5732575"/>
            <a:ext cx="7168200" cy="317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ISSUE TO SOLVE</a:t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SOLUTION</a:t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71" name="Google Shape;71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4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3" name="Google Shape;73;p14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/>
          <p:nvPr/>
        </p:nvSpPr>
        <p:spPr>
          <a:xfrm>
            <a:off x="173202" y="846964"/>
            <a:ext cx="5764160" cy="93668"/>
          </a:xfrm>
          <a:custGeom>
            <a:rect b="b" l="l" r="r" t="t"/>
            <a:pathLst>
              <a:path extrusionOk="0" h="93668" w="5764160">
                <a:moveTo>
                  <a:pt x="0" y="0"/>
                </a:moveTo>
                <a:lnTo>
                  <a:pt x="5764160" y="0"/>
                </a:lnTo>
                <a:lnTo>
                  <a:pt x="5764160" y="93668"/>
                </a:lnTo>
                <a:lnTo>
                  <a:pt x="0" y="9366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79" name="Google Shape;79;p15"/>
          <p:cNvSpPr txBox="1"/>
          <p:nvPr/>
        </p:nvSpPr>
        <p:spPr>
          <a:xfrm>
            <a:off x="290130" y="432211"/>
            <a:ext cx="5415900" cy="37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21" u="none" cap="none" strike="noStrike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SUBCOMMITTEE PROPOSAL NOTES</a:t>
            </a:r>
            <a:endParaRPr/>
          </a:p>
        </p:txBody>
      </p:sp>
      <p:sp>
        <p:nvSpPr>
          <p:cNvPr id="80" name="Google Shape;80;p15"/>
          <p:cNvSpPr/>
          <p:nvPr/>
        </p:nvSpPr>
        <p:spPr>
          <a:xfrm>
            <a:off x="6110566" y="203829"/>
            <a:ext cx="1554480" cy="1041502"/>
          </a:xfrm>
          <a:custGeom>
            <a:rect b="b" l="l" r="r" t="t"/>
            <a:pathLst>
              <a:path extrusionOk="0" h="1041502" w="1554480">
                <a:moveTo>
                  <a:pt x="0" y="0"/>
                </a:moveTo>
                <a:lnTo>
                  <a:pt x="1554480" y="0"/>
                </a:lnTo>
                <a:lnTo>
                  <a:pt x="1554480" y="1041501"/>
                </a:lnTo>
                <a:lnTo>
                  <a:pt x="0" y="10415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 amt="31000"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81" name="Google Shape;81;p15"/>
          <p:cNvSpPr/>
          <p:nvPr/>
        </p:nvSpPr>
        <p:spPr>
          <a:xfrm>
            <a:off x="5313" y="3002732"/>
            <a:ext cx="7761772" cy="55831"/>
          </a:xfrm>
          <a:custGeom>
            <a:rect b="b" l="l" r="r" t="t"/>
            <a:pathLst>
              <a:path extrusionOk="0" h="54469" w="10893715">
                <a:moveTo>
                  <a:pt x="0" y="0"/>
                </a:moveTo>
                <a:lnTo>
                  <a:pt x="10893715" y="0"/>
                </a:lnTo>
                <a:lnTo>
                  <a:pt x="10893715" y="54469"/>
                </a:lnTo>
                <a:lnTo>
                  <a:pt x="0" y="5446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82" name="Google Shape;82;p15"/>
          <p:cNvSpPr/>
          <p:nvPr/>
        </p:nvSpPr>
        <p:spPr>
          <a:xfrm>
            <a:off x="5313" y="1552262"/>
            <a:ext cx="7761772" cy="55831"/>
          </a:xfrm>
          <a:custGeom>
            <a:rect b="b" l="l" r="r" t="t"/>
            <a:pathLst>
              <a:path extrusionOk="0" h="54469" w="10893715">
                <a:moveTo>
                  <a:pt x="0" y="0"/>
                </a:moveTo>
                <a:lnTo>
                  <a:pt x="10893715" y="0"/>
                </a:lnTo>
                <a:lnTo>
                  <a:pt x="10893715" y="54469"/>
                </a:lnTo>
                <a:lnTo>
                  <a:pt x="0" y="5446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83" name="Google Shape;83;p15"/>
          <p:cNvSpPr/>
          <p:nvPr/>
        </p:nvSpPr>
        <p:spPr>
          <a:xfrm>
            <a:off x="5313" y="4453202"/>
            <a:ext cx="7761772" cy="55831"/>
          </a:xfrm>
          <a:custGeom>
            <a:rect b="b" l="l" r="r" t="t"/>
            <a:pathLst>
              <a:path extrusionOk="0" h="54469" w="10893715">
                <a:moveTo>
                  <a:pt x="0" y="0"/>
                </a:moveTo>
                <a:lnTo>
                  <a:pt x="10893715" y="0"/>
                </a:lnTo>
                <a:lnTo>
                  <a:pt x="10893715" y="54469"/>
                </a:lnTo>
                <a:lnTo>
                  <a:pt x="0" y="5446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84" name="Google Shape;84;p15"/>
          <p:cNvSpPr/>
          <p:nvPr/>
        </p:nvSpPr>
        <p:spPr>
          <a:xfrm>
            <a:off x="5313" y="5903672"/>
            <a:ext cx="7761772" cy="55831"/>
          </a:xfrm>
          <a:custGeom>
            <a:rect b="b" l="l" r="r" t="t"/>
            <a:pathLst>
              <a:path extrusionOk="0" h="54469" w="10893715">
                <a:moveTo>
                  <a:pt x="0" y="0"/>
                </a:moveTo>
                <a:lnTo>
                  <a:pt x="10893715" y="0"/>
                </a:lnTo>
                <a:lnTo>
                  <a:pt x="10893715" y="54469"/>
                </a:lnTo>
                <a:lnTo>
                  <a:pt x="0" y="5446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85" name="Google Shape;85;p15"/>
          <p:cNvSpPr/>
          <p:nvPr/>
        </p:nvSpPr>
        <p:spPr>
          <a:xfrm>
            <a:off x="5313" y="7354142"/>
            <a:ext cx="7761772" cy="55831"/>
          </a:xfrm>
          <a:custGeom>
            <a:rect b="b" l="l" r="r" t="t"/>
            <a:pathLst>
              <a:path extrusionOk="0" h="54469" w="10893715">
                <a:moveTo>
                  <a:pt x="0" y="0"/>
                </a:moveTo>
                <a:lnTo>
                  <a:pt x="10893715" y="0"/>
                </a:lnTo>
                <a:lnTo>
                  <a:pt x="10893715" y="54469"/>
                </a:lnTo>
                <a:lnTo>
                  <a:pt x="0" y="5446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86" name="Google Shape;86;p15"/>
          <p:cNvSpPr/>
          <p:nvPr/>
        </p:nvSpPr>
        <p:spPr>
          <a:xfrm>
            <a:off x="5313" y="8804612"/>
            <a:ext cx="7761772" cy="55831"/>
          </a:xfrm>
          <a:custGeom>
            <a:rect b="b" l="l" r="r" t="t"/>
            <a:pathLst>
              <a:path extrusionOk="0" h="54469" w="10893715">
                <a:moveTo>
                  <a:pt x="0" y="0"/>
                </a:moveTo>
                <a:lnTo>
                  <a:pt x="10893715" y="0"/>
                </a:lnTo>
                <a:lnTo>
                  <a:pt x="10893715" y="54469"/>
                </a:lnTo>
                <a:lnTo>
                  <a:pt x="0" y="5446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87" name="Google Shape;87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5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9" name="Google Shape;89;p15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0" name="Google Shape;90;p15"/>
          <p:cNvSpPr txBox="1"/>
          <p:nvPr/>
        </p:nvSpPr>
        <p:spPr>
          <a:xfrm>
            <a:off x="308150" y="1617775"/>
            <a:ext cx="6495900" cy="10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SUBCOMMITTEE:</a:t>
            </a:r>
            <a:endParaRPr b="1"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SUMMARY OF PROBLEM &amp; PROPOSED SOLUTION:</a:t>
            </a:r>
            <a:endParaRPr b="1"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HOW DOES THIS IMPACT MY REGION?</a:t>
            </a:r>
            <a:endParaRPr b="1"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1" name="Google Shape;91;p15"/>
          <p:cNvSpPr txBox="1"/>
          <p:nvPr/>
        </p:nvSpPr>
        <p:spPr>
          <a:xfrm>
            <a:off x="308150" y="3130900"/>
            <a:ext cx="6495900" cy="10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SUBCOMMITTEE:</a:t>
            </a:r>
            <a:endParaRPr b="1"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SUMMARY OF PROBLEM &amp; PROPOSED SOLUTION:</a:t>
            </a:r>
            <a:endParaRPr b="1"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HOW DOES THIS IMPACT MY REGION?</a:t>
            </a:r>
            <a:endParaRPr b="1"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2" name="Google Shape;92;p15"/>
          <p:cNvSpPr txBox="1"/>
          <p:nvPr/>
        </p:nvSpPr>
        <p:spPr>
          <a:xfrm>
            <a:off x="308150" y="4671450"/>
            <a:ext cx="6495900" cy="10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SUBCOMMITTEE:</a:t>
            </a:r>
            <a:endParaRPr b="1"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SUMMARY OF PROBLEM &amp; PROPOSED SOLUTION:</a:t>
            </a:r>
            <a:endParaRPr b="1"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HOW DOES THIS IMPACT MY REGION?</a:t>
            </a:r>
            <a:endParaRPr b="1"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3" name="Google Shape;93;p15"/>
          <p:cNvSpPr txBox="1"/>
          <p:nvPr/>
        </p:nvSpPr>
        <p:spPr>
          <a:xfrm>
            <a:off x="308150" y="6121925"/>
            <a:ext cx="6495900" cy="10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SUBCOMMITTEE:</a:t>
            </a:r>
            <a:endParaRPr b="1"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SUMMARY OF PROBLEM &amp; PROPOSED SOLUTION:</a:t>
            </a:r>
            <a:endParaRPr b="1"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HOW DOES THIS IMPACT MY REGION?</a:t>
            </a:r>
            <a:endParaRPr b="1"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4" name="Google Shape;94;p15"/>
          <p:cNvSpPr txBox="1"/>
          <p:nvPr/>
        </p:nvSpPr>
        <p:spPr>
          <a:xfrm>
            <a:off x="308150" y="7572388"/>
            <a:ext cx="6495900" cy="10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SUBCOMMITTEE:</a:t>
            </a:r>
            <a:endParaRPr b="1"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SUMMARY OF PROBLEM &amp; PROPOSED SOLUTION:</a:t>
            </a:r>
            <a:endParaRPr b="1"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HOW DOES THIS IMPACT MY REGION?</a:t>
            </a:r>
            <a:endParaRPr b="1"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6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1" name="Google Shape;101;p16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2" name="Google Shape;102;p16"/>
          <p:cNvSpPr txBox="1"/>
          <p:nvPr/>
        </p:nvSpPr>
        <p:spPr>
          <a:xfrm>
            <a:off x="381550" y="1107350"/>
            <a:ext cx="66939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PROPOSAL CHOICE:</a:t>
            </a:r>
            <a:endParaRPr b="1"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RATIONALE WITH EVIDENCE:</a:t>
            </a:r>
            <a:endParaRPr b="1"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3" name="Google Shape;103;p16"/>
          <p:cNvSpPr txBox="1"/>
          <p:nvPr/>
        </p:nvSpPr>
        <p:spPr>
          <a:xfrm>
            <a:off x="1430325" y="5145950"/>
            <a:ext cx="56451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REGIONAL VOTE:</a:t>
            </a:r>
            <a:endParaRPr b="1"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RATIONALE WITH EVIDENCE:</a:t>
            </a:r>
            <a:endParaRPr b="1"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