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10058400" cx="77724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85949B3-1116-443E-8064-4D3B5AFA9680}">
  <a:tblStyle styleId="{285949B3-1116-443E-8064-4D3B5AFA968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cfe45e49e_1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cfe45e49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4cfe45e49e_1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4cfe45e49e_1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cfe45e49e_1_5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cfe45e49e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4cfe45e49e_1_6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4cfe45e49e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4cfe45e49e_1_7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4cfe45e49e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cfe45e49e_1_8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cfe45e49e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4cfe45e49e_1_10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4cfe45e49e_1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Regional Overview: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594300" y="938175"/>
            <a:ext cx="3291900" cy="578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KEY ISSUES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2" name="Google Shape;62;p13"/>
          <p:cNvGraphicFramePr/>
          <p:nvPr/>
        </p:nvGraphicFramePr>
        <p:xfrm>
          <a:off x="594375" y="685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{285949B3-1116-443E-8064-4D3B5AFA9680}</a:tableStyleId>
              </a:tblPr>
              <a:tblGrid>
                <a:gridCol w="2194600"/>
                <a:gridCol w="2194600"/>
                <a:gridCol w="2194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Subcommittee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Representative Name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Focal Country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Disease &amp; Health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Social &amp; Economic Development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Migration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Urbanization &amp; Population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Climate Change &amp; Environment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DISEASE &amp; HEALTH: 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SOCIAL &amp; ECONOMIC 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DEVELOPMENT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MIGRATION: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URBANIZATION &amp; POPULATION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CLIMATE CHANGE &amp; ENVIRONMENTAL CONCERNS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594300" y="8076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Additional Research Resources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3" name="Google Shape;1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/>
          <p:nvPr/>
        </p:nvSpPr>
        <p:spPr>
          <a:xfrm>
            <a:off x="594300" y="807688"/>
            <a:ext cx="6583800" cy="22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DISEASE &amp; HEALTH</a:t>
            </a:r>
            <a:endParaRPr b="1" sz="12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SOCIAL &amp; ECONOMIC DEVELOPMENT</a:t>
            </a:r>
            <a:endParaRPr b="1" sz="12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MIGRATION</a:t>
            </a:r>
            <a:endParaRPr b="1" sz="12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URBANIZATION &amp; POPULATION</a:t>
            </a:r>
            <a:endParaRPr b="1" sz="12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CLIMATE CHANGE &amp; ENVIRONMENT</a:t>
            </a:r>
            <a:endParaRPr b="1" sz="12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19"/>
          <p:cNvSpPr txBox="1"/>
          <p:nvPr/>
        </p:nvSpPr>
        <p:spPr>
          <a:xfrm>
            <a:off x="188912" y="1922106"/>
            <a:ext cx="8163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34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