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</p:sldIdLst>
  <p:sldSz cy="10058400" cx="7772400"/>
  <p:notesSz cx="6858000" cy="9144000"/>
  <p:embeddedFontLst>
    <p:embeddedFont>
      <p:font typeface="Halant"/>
      <p:regular r:id="rId14"/>
      <p:bold r:id="rId15"/>
    </p:embeddedFont>
    <p:embeddedFont>
      <p:font typeface="Inter"/>
      <p:regular r:id="rId16"/>
      <p:bold r:id="rId17"/>
      <p:italic r:id="rId18"/>
      <p:boldItalic r:id="rId1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3168">
          <p15:clr>
            <a:srgbClr val="747775"/>
          </p15:clr>
        </p15:guide>
        <p15:guide id="2" pos="2448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285949B3-1116-443E-8064-4D3B5AFA9680}">
  <a:tblStyle styleId="{285949B3-1116-443E-8064-4D3B5AFA9680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3168" orient="horz"/>
        <p:guide pos="2448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Halant-bold.fntdata"/><Relationship Id="rId14" Type="http://schemas.openxmlformats.org/officeDocument/2006/relationships/font" Target="fonts/Halant-regular.fntdata"/><Relationship Id="rId17" Type="http://schemas.openxmlformats.org/officeDocument/2006/relationships/font" Target="fonts/Inter-bold.fntdata"/><Relationship Id="rId16" Type="http://schemas.openxmlformats.org/officeDocument/2006/relationships/font" Target="fonts/Inter-regular.fntdata"/><Relationship Id="rId5" Type="http://schemas.openxmlformats.org/officeDocument/2006/relationships/slideMaster" Target="slideMasters/slideMaster1.xml"/><Relationship Id="rId19" Type="http://schemas.openxmlformats.org/officeDocument/2006/relationships/font" Target="fonts/Inter-boldItalic.fntdata"/><Relationship Id="rId6" Type="http://schemas.openxmlformats.org/officeDocument/2006/relationships/notesMaster" Target="notesMasters/notesMaster1.xml"/><Relationship Id="rId18" Type="http://schemas.openxmlformats.org/officeDocument/2006/relationships/font" Target="fonts/Inter-italic.fntdata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2104480" y="685800"/>
            <a:ext cx="2649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4cfe45e49e_1_0:notes"/>
          <p:cNvSpPr/>
          <p:nvPr>
            <p:ph idx="2" type="sldImg"/>
          </p:nvPr>
        </p:nvSpPr>
        <p:spPr>
          <a:xfrm>
            <a:off x="2104480" y="685800"/>
            <a:ext cx="26499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4cfe45e49e_1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34cfe45e49e_1_95:notes"/>
          <p:cNvSpPr/>
          <p:nvPr>
            <p:ph idx="2" type="sldImg"/>
          </p:nvPr>
        </p:nvSpPr>
        <p:spPr>
          <a:xfrm>
            <a:off x="2104480" y="685800"/>
            <a:ext cx="26499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34cfe45e49e_1_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34cfe45e49e_1_55:notes"/>
          <p:cNvSpPr/>
          <p:nvPr>
            <p:ph idx="2" type="sldImg"/>
          </p:nvPr>
        </p:nvSpPr>
        <p:spPr>
          <a:xfrm>
            <a:off x="2104480" y="685800"/>
            <a:ext cx="26499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34cfe45e49e_1_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g34cfe45e49e_1_65:notes"/>
          <p:cNvSpPr/>
          <p:nvPr>
            <p:ph idx="2" type="sldImg"/>
          </p:nvPr>
        </p:nvSpPr>
        <p:spPr>
          <a:xfrm>
            <a:off x="2104480" y="685800"/>
            <a:ext cx="26499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Google Shape;87;g34cfe45e49e_1_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34cfe45e49e_1_75:notes"/>
          <p:cNvSpPr/>
          <p:nvPr>
            <p:ph idx="2" type="sldImg"/>
          </p:nvPr>
        </p:nvSpPr>
        <p:spPr>
          <a:xfrm>
            <a:off x="2104480" y="685800"/>
            <a:ext cx="26499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34cfe45e49e_1_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g34cfe45e49e_1_85:notes"/>
          <p:cNvSpPr/>
          <p:nvPr>
            <p:ph idx="2" type="sldImg"/>
          </p:nvPr>
        </p:nvSpPr>
        <p:spPr>
          <a:xfrm>
            <a:off x="2104480" y="685800"/>
            <a:ext cx="26499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" name="Google Shape;109;g34cfe45e49e_1_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g34cfe45e49e_1_108:notes"/>
          <p:cNvSpPr/>
          <p:nvPr>
            <p:ph idx="2" type="sldImg"/>
          </p:nvPr>
        </p:nvSpPr>
        <p:spPr>
          <a:xfrm>
            <a:off x="2104480" y="685800"/>
            <a:ext cx="26499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0" name="Google Shape;120;g34cfe45e49e_1_1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264952" y="1456058"/>
            <a:ext cx="7242600" cy="4014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264945" y="5542289"/>
            <a:ext cx="7242600" cy="1550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264945" y="2163089"/>
            <a:ext cx="7242600" cy="3839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264945" y="6164351"/>
            <a:ext cx="7242600" cy="2543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264945" y="4206107"/>
            <a:ext cx="7242600" cy="164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264945" y="2253729"/>
            <a:ext cx="72426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264945" y="2253729"/>
            <a:ext cx="33999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107540" y="2253729"/>
            <a:ext cx="33999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264945" y="1086507"/>
            <a:ext cx="2386800" cy="1477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264945" y="2717440"/>
            <a:ext cx="2386800" cy="621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16713" y="880293"/>
            <a:ext cx="5412600" cy="799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3886200" y="-244"/>
            <a:ext cx="3886200" cy="100584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25675" y="2411542"/>
            <a:ext cx="3438300" cy="2898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25675" y="5481569"/>
            <a:ext cx="3438300" cy="2415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198575" y="1415969"/>
            <a:ext cx="3261600" cy="722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264945" y="8273124"/>
            <a:ext cx="5099100" cy="1183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264945" y="2253729"/>
            <a:ext cx="7242600" cy="668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CFCFC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0" y="0"/>
            <a:ext cx="7772400" cy="655200"/>
          </a:xfrm>
          <a:prstGeom prst="rect">
            <a:avLst/>
          </a:prstGeom>
          <a:solidFill>
            <a:srgbClr val="38E0A4"/>
          </a:solidFill>
          <a:ln>
            <a:noFill/>
          </a:ln>
        </p:spPr>
        <p:txBody>
          <a:bodyPr anchorCtr="0" anchor="ctr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900">
                <a:solidFill>
                  <a:schemeClr val="dk1"/>
                </a:solidFill>
                <a:latin typeface="Halant"/>
                <a:ea typeface="Halant"/>
                <a:cs typeface="Halant"/>
                <a:sym typeface="Halant"/>
              </a:rPr>
              <a:t>Regional Overview:</a:t>
            </a:r>
            <a:endParaRPr sz="1900">
              <a:solidFill>
                <a:schemeClr val="dk1"/>
              </a:solidFill>
              <a:latin typeface="Halant"/>
              <a:ea typeface="Halant"/>
              <a:cs typeface="Halant"/>
              <a:sym typeface="Halant"/>
            </a:endParaRPr>
          </a:p>
        </p:txBody>
      </p:sp>
      <p:pic>
        <p:nvPicPr>
          <p:cNvPr id="55" name="Google Shape;55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81544" y="9348271"/>
            <a:ext cx="431174" cy="431174"/>
          </a:xfrm>
          <a:prstGeom prst="rect">
            <a:avLst/>
          </a:prstGeom>
          <a:noFill/>
          <a:ln>
            <a:noFill/>
          </a:ln>
        </p:spPr>
      </p:pic>
      <p:sp>
        <p:nvSpPr>
          <p:cNvPr id="56" name="Google Shape;56;p13"/>
          <p:cNvSpPr txBox="1"/>
          <p:nvPr/>
        </p:nvSpPr>
        <p:spPr>
          <a:xfrm>
            <a:off x="5533766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 ©2025 Thinking Nation</a:t>
            </a:r>
            <a:endParaRPr sz="11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57" name="Google Shape;57;p13"/>
          <p:cNvSpPr txBox="1"/>
          <p:nvPr/>
        </p:nvSpPr>
        <p:spPr>
          <a:xfrm>
            <a:off x="2966288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thinkingnation.org</a:t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pic>
        <p:nvPicPr>
          <p:cNvPr id="58" name="Google Shape;58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226481" y="76722"/>
            <a:ext cx="816414" cy="338543"/>
          </a:xfrm>
          <a:prstGeom prst="rect">
            <a:avLst/>
          </a:prstGeom>
          <a:noFill/>
          <a:ln>
            <a:noFill/>
          </a:ln>
        </p:spPr>
      </p:pic>
      <p:sp>
        <p:nvSpPr>
          <p:cNvPr id="59" name="Google Shape;59;p13"/>
          <p:cNvSpPr txBox="1"/>
          <p:nvPr/>
        </p:nvSpPr>
        <p:spPr>
          <a:xfrm>
            <a:off x="594300" y="807688"/>
            <a:ext cx="65838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0" name="Google Shape;60;p13"/>
          <p:cNvSpPr txBox="1"/>
          <p:nvPr/>
        </p:nvSpPr>
        <p:spPr>
          <a:xfrm>
            <a:off x="188912" y="1922106"/>
            <a:ext cx="816300" cy="5901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40008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" sz="3834" u="none" cap="none" strike="noStrike">
                <a:solidFill>
                  <a:srgbClr val="FFFFFF"/>
                </a:solidFill>
                <a:latin typeface="Halant"/>
                <a:ea typeface="Halant"/>
                <a:cs typeface="Halant"/>
                <a:sym typeface="Halant"/>
              </a:rPr>
              <a:t>1</a:t>
            </a:r>
            <a:endParaRPr sz="200">
              <a:solidFill>
                <a:srgbClr val="FFFFFF"/>
              </a:solidFill>
            </a:endParaRPr>
          </a:p>
        </p:txBody>
      </p:sp>
      <p:sp>
        <p:nvSpPr>
          <p:cNvPr id="61" name="Google Shape;61;p13"/>
          <p:cNvSpPr txBox="1"/>
          <p:nvPr/>
        </p:nvSpPr>
        <p:spPr>
          <a:xfrm>
            <a:off x="594300" y="938175"/>
            <a:ext cx="3291900" cy="5784000"/>
          </a:xfrm>
          <a:prstGeom prst="rect">
            <a:avLst/>
          </a:pr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2"/>
                </a:solidFill>
                <a:latin typeface="Inter"/>
                <a:ea typeface="Inter"/>
                <a:cs typeface="Inter"/>
                <a:sym typeface="Inter"/>
              </a:rPr>
              <a:t>KEY ISSUES</a:t>
            </a:r>
            <a:endParaRPr b="1" sz="12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2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62" name="Google Shape;62;p13"/>
          <p:cNvGraphicFramePr/>
          <p:nvPr/>
        </p:nvGraphicFramePr>
        <p:xfrm>
          <a:off x="594375" y="685450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{285949B3-1116-443E-8064-4D3B5AFA9680}</a:tableStyleId>
              </a:tblPr>
              <a:tblGrid>
                <a:gridCol w="2194600"/>
                <a:gridCol w="2194600"/>
                <a:gridCol w="2194600"/>
              </a:tblGrid>
              <a:tr h="3810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Subcommittee</a:t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Representative Name</a:t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Focal Country </a:t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Disease &amp; Health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Social &amp; Economic Development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Migration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Urbanization &amp; Population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Climate Change &amp; Environment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CFCFC"/>
        </a:solidFill>
      </p:bgPr>
    </p:bg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4"/>
          <p:cNvSpPr txBox="1"/>
          <p:nvPr/>
        </p:nvSpPr>
        <p:spPr>
          <a:xfrm>
            <a:off x="0" y="0"/>
            <a:ext cx="7772400" cy="655200"/>
          </a:xfrm>
          <a:prstGeom prst="rect">
            <a:avLst/>
          </a:prstGeom>
          <a:solidFill>
            <a:srgbClr val="38E0A4"/>
          </a:solidFill>
          <a:ln>
            <a:noFill/>
          </a:ln>
        </p:spPr>
        <p:txBody>
          <a:bodyPr anchorCtr="0" anchor="ctr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900">
                <a:solidFill>
                  <a:schemeClr val="dk1"/>
                </a:solidFill>
                <a:latin typeface="Halant"/>
                <a:ea typeface="Halant"/>
                <a:cs typeface="Halant"/>
                <a:sym typeface="Halant"/>
              </a:rPr>
              <a:t>DISEASE &amp; HEALTH: </a:t>
            </a:r>
            <a:endParaRPr sz="1900">
              <a:solidFill>
                <a:schemeClr val="dk1"/>
              </a:solidFill>
              <a:latin typeface="Halant"/>
              <a:ea typeface="Halant"/>
              <a:cs typeface="Halant"/>
              <a:sym typeface="Halant"/>
            </a:endParaRPr>
          </a:p>
        </p:txBody>
      </p:sp>
      <p:pic>
        <p:nvPicPr>
          <p:cNvPr id="68" name="Google Shape;68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81544" y="9348271"/>
            <a:ext cx="431174" cy="431174"/>
          </a:xfrm>
          <a:prstGeom prst="rect">
            <a:avLst/>
          </a:prstGeom>
          <a:noFill/>
          <a:ln>
            <a:noFill/>
          </a:ln>
        </p:spPr>
      </p:pic>
      <p:sp>
        <p:nvSpPr>
          <p:cNvPr id="69" name="Google Shape;69;p14"/>
          <p:cNvSpPr txBox="1"/>
          <p:nvPr/>
        </p:nvSpPr>
        <p:spPr>
          <a:xfrm>
            <a:off x="5533766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 ©2025 Thinking Nation</a:t>
            </a:r>
            <a:endParaRPr sz="11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0" name="Google Shape;70;p14"/>
          <p:cNvSpPr txBox="1"/>
          <p:nvPr/>
        </p:nvSpPr>
        <p:spPr>
          <a:xfrm>
            <a:off x="2966288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thinkingnation.org</a:t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pic>
        <p:nvPicPr>
          <p:cNvPr id="71" name="Google Shape;71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226481" y="76722"/>
            <a:ext cx="816414" cy="338543"/>
          </a:xfrm>
          <a:prstGeom prst="rect">
            <a:avLst/>
          </a:prstGeom>
          <a:noFill/>
          <a:ln>
            <a:noFill/>
          </a:ln>
        </p:spPr>
      </p:pic>
      <p:sp>
        <p:nvSpPr>
          <p:cNvPr id="72" name="Google Shape;72;p14"/>
          <p:cNvSpPr txBox="1"/>
          <p:nvPr/>
        </p:nvSpPr>
        <p:spPr>
          <a:xfrm>
            <a:off x="594300" y="807688"/>
            <a:ext cx="65838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Source: </a:t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3" name="Google Shape;73;p14"/>
          <p:cNvSpPr txBox="1"/>
          <p:nvPr/>
        </p:nvSpPr>
        <p:spPr>
          <a:xfrm>
            <a:off x="188912" y="1922106"/>
            <a:ext cx="816300" cy="5901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40008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" sz="3834" u="none" cap="none" strike="noStrike">
                <a:solidFill>
                  <a:srgbClr val="FFFFFF"/>
                </a:solidFill>
                <a:latin typeface="Halant"/>
                <a:ea typeface="Halant"/>
                <a:cs typeface="Halant"/>
                <a:sym typeface="Halant"/>
              </a:rPr>
              <a:t>1</a:t>
            </a:r>
            <a:endParaRPr sz="200">
              <a:solidFill>
                <a:srgbClr val="FFFFFF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CFCFC"/>
        </a:solidFill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5"/>
          <p:cNvSpPr txBox="1"/>
          <p:nvPr/>
        </p:nvSpPr>
        <p:spPr>
          <a:xfrm>
            <a:off x="0" y="0"/>
            <a:ext cx="7772400" cy="655200"/>
          </a:xfrm>
          <a:prstGeom prst="rect">
            <a:avLst/>
          </a:prstGeom>
          <a:solidFill>
            <a:srgbClr val="38E0A4"/>
          </a:solidFill>
          <a:ln>
            <a:noFill/>
          </a:ln>
        </p:spPr>
        <p:txBody>
          <a:bodyPr anchorCtr="0" anchor="ctr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900">
                <a:solidFill>
                  <a:schemeClr val="dk1"/>
                </a:solidFill>
                <a:latin typeface="Halant"/>
                <a:ea typeface="Halant"/>
                <a:cs typeface="Halant"/>
                <a:sym typeface="Halant"/>
              </a:rPr>
              <a:t>SOCIAL &amp; ECONOMIC </a:t>
            </a:r>
            <a:r>
              <a:rPr lang="en" sz="1900">
                <a:solidFill>
                  <a:schemeClr val="dk1"/>
                </a:solidFill>
                <a:latin typeface="Halant"/>
                <a:ea typeface="Halant"/>
                <a:cs typeface="Halant"/>
                <a:sym typeface="Halant"/>
              </a:rPr>
              <a:t>DEVELOPMENT</a:t>
            </a:r>
            <a:r>
              <a:rPr lang="en" sz="1900">
                <a:solidFill>
                  <a:schemeClr val="dk1"/>
                </a:solidFill>
                <a:latin typeface="Halant"/>
                <a:ea typeface="Halant"/>
                <a:cs typeface="Halant"/>
                <a:sym typeface="Halant"/>
              </a:rPr>
              <a:t>:</a:t>
            </a:r>
            <a:endParaRPr sz="1900">
              <a:solidFill>
                <a:schemeClr val="dk1"/>
              </a:solidFill>
              <a:latin typeface="Halant"/>
              <a:ea typeface="Halant"/>
              <a:cs typeface="Halant"/>
              <a:sym typeface="Halant"/>
            </a:endParaRPr>
          </a:p>
        </p:txBody>
      </p:sp>
      <p:pic>
        <p:nvPicPr>
          <p:cNvPr id="79" name="Google Shape;79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81544" y="9348271"/>
            <a:ext cx="431174" cy="431174"/>
          </a:xfrm>
          <a:prstGeom prst="rect">
            <a:avLst/>
          </a:prstGeom>
          <a:noFill/>
          <a:ln>
            <a:noFill/>
          </a:ln>
        </p:spPr>
      </p:pic>
      <p:sp>
        <p:nvSpPr>
          <p:cNvPr id="80" name="Google Shape;80;p15"/>
          <p:cNvSpPr txBox="1"/>
          <p:nvPr/>
        </p:nvSpPr>
        <p:spPr>
          <a:xfrm>
            <a:off x="5533766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 ©2025 Thinking Nation</a:t>
            </a:r>
            <a:endParaRPr sz="11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1" name="Google Shape;81;p15"/>
          <p:cNvSpPr txBox="1"/>
          <p:nvPr/>
        </p:nvSpPr>
        <p:spPr>
          <a:xfrm>
            <a:off x="2966288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thinkingnation.org</a:t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pic>
        <p:nvPicPr>
          <p:cNvPr id="82" name="Google Shape;8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226481" y="76722"/>
            <a:ext cx="816414" cy="338543"/>
          </a:xfrm>
          <a:prstGeom prst="rect">
            <a:avLst/>
          </a:prstGeom>
          <a:noFill/>
          <a:ln>
            <a:noFill/>
          </a:ln>
        </p:spPr>
      </p:pic>
      <p:sp>
        <p:nvSpPr>
          <p:cNvPr id="83" name="Google Shape;83;p15"/>
          <p:cNvSpPr txBox="1"/>
          <p:nvPr/>
        </p:nvSpPr>
        <p:spPr>
          <a:xfrm>
            <a:off x="594300" y="807688"/>
            <a:ext cx="65838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Source: </a:t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4" name="Google Shape;84;p15"/>
          <p:cNvSpPr txBox="1"/>
          <p:nvPr/>
        </p:nvSpPr>
        <p:spPr>
          <a:xfrm>
            <a:off x="188912" y="1922106"/>
            <a:ext cx="816300" cy="5901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40008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" sz="3834" u="none" cap="none" strike="noStrike">
                <a:solidFill>
                  <a:srgbClr val="FFFFFF"/>
                </a:solidFill>
                <a:latin typeface="Halant"/>
                <a:ea typeface="Halant"/>
                <a:cs typeface="Halant"/>
                <a:sym typeface="Halant"/>
              </a:rPr>
              <a:t>1</a:t>
            </a:r>
            <a:endParaRPr sz="200">
              <a:solidFill>
                <a:srgbClr val="FFFFFF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CFCFC"/>
        </a:solidFill>
      </p:bgPr>
    </p:bg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6"/>
          <p:cNvSpPr txBox="1"/>
          <p:nvPr/>
        </p:nvSpPr>
        <p:spPr>
          <a:xfrm>
            <a:off x="0" y="0"/>
            <a:ext cx="7772400" cy="655200"/>
          </a:xfrm>
          <a:prstGeom prst="rect">
            <a:avLst/>
          </a:prstGeom>
          <a:solidFill>
            <a:srgbClr val="38E0A4"/>
          </a:solidFill>
          <a:ln>
            <a:noFill/>
          </a:ln>
        </p:spPr>
        <p:txBody>
          <a:bodyPr anchorCtr="0" anchor="ctr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900">
                <a:solidFill>
                  <a:schemeClr val="dk1"/>
                </a:solidFill>
                <a:latin typeface="Halant"/>
                <a:ea typeface="Halant"/>
                <a:cs typeface="Halant"/>
                <a:sym typeface="Halant"/>
              </a:rPr>
              <a:t>MIGRATION:</a:t>
            </a:r>
            <a:endParaRPr sz="1900">
              <a:solidFill>
                <a:schemeClr val="dk1"/>
              </a:solidFill>
              <a:latin typeface="Halant"/>
              <a:ea typeface="Halant"/>
              <a:cs typeface="Halant"/>
              <a:sym typeface="Halant"/>
            </a:endParaRPr>
          </a:p>
        </p:txBody>
      </p:sp>
      <p:pic>
        <p:nvPicPr>
          <p:cNvPr id="90" name="Google Shape;90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81544" y="9348271"/>
            <a:ext cx="431174" cy="431174"/>
          </a:xfrm>
          <a:prstGeom prst="rect">
            <a:avLst/>
          </a:prstGeom>
          <a:noFill/>
          <a:ln>
            <a:noFill/>
          </a:ln>
        </p:spPr>
      </p:pic>
      <p:sp>
        <p:nvSpPr>
          <p:cNvPr id="91" name="Google Shape;91;p16"/>
          <p:cNvSpPr txBox="1"/>
          <p:nvPr/>
        </p:nvSpPr>
        <p:spPr>
          <a:xfrm>
            <a:off x="5533766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 ©2025 Thinking Nation</a:t>
            </a:r>
            <a:endParaRPr sz="11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2" name="Google Shape;92;p16"/>
          <p:cNvSpPr txBox="1"/>
          <p:nvPr/>
        </p:nvSpPr>
        <p:spPr>
          <a:xfrm>
            <a:off x="2966288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thinkingnation.org</a:t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pic>
        <p:nvPicPr>
          <p:cNvPr id="93" name="Google Shape;93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226481" y="76722"/>
            <a:ext cx="816414" cy="338543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Google Shape;94;p16"/>
          <p:cNvSpPr txBox="1"/>
          <p:nvPr/>
        </p:nvSpPr>
        <p:spPr>
          <a:xfrm>
            <a:off x="594300" y="807688"/>
            <a:ext cx="65838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Source: </a:t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5" name="Google Shape;95;p16"/>
          <p:cNvSpPr txBox="1"/>
          <p:nvPr/>
        </p:nvSpPr>
        <p:spPr>
          <a:xfrm>
            <a:off x="188912" y="1922106"/>
            <a:ext cx="816300" cy="5901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40008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" sz="3834" u="none" cap="none" strike="noStrike">
                <a:solidFill>
                  <a:srgbClr val="FFFFFF"/>
                </a:solidFill>
                <a:latin typeface="Halant"/>
                <a:ea typeface="Halant"/>
                <a:cs typeface="Halant"/>
                <a:sym typeface="Halant"/>
              </a:rPr>
              <a:t>1</a:t>
            </a:r>
            <a:endParaRPr sz="200">
              <a:solidFill>
                <a:srgbClr val="FFFFFF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CFCFC"/>
        </a:solidFill>
      </p:bgPr>
    </p:bg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17"/>
          <p:cNvSpPr txBox="1"/>
          <p:nvPr/>
        </p:nvSpPr>
        <p:spPr>
          <a:xfrm>
            <a:off x="0" y="0"/>
            <a:ext cx="7772400" cy="655200"/>
          </a:xfrm>
          <a:prstGeom prst="rect">
            <a:avLst/>
          </a:prstGeom>
          <a:solidFill>
            <a:srgbClr val="38E0A4"/>
          </a:solidFill>
          <a:ln>
            <a:noFill/>
          </a:ln>
        </p:spPr>
        <p:txBody>
          <a:bodyPr anchorCtr="0" anchor="ctr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900">
                <a:solidFill>
                  <a:schemeClr val="dk1"/>
                </a:solidFill>
                <a:latin typeface="Halant"/>
                <a:ea typeface="Halant"/>
                <a:cs typeface="Halant"/>
                <a:sym typeface="Halant"/>
              </a:rPr>
              <a:t>URBANIZATION &amp; POPULATION</a:t>
            </a:r>
            <a:r>
              <a:rPr lang="en" sz="1900">
                <a:solidFill>
                  <a:schemeClr val="dk1"/>
                </a:solidFill>
                <a:latin typeface="Halant"/>
                <a:ea typeface="Halant"/>
                <a:cs typeface="Halant"/>
                <a:sym typeface="Halant"/>
              </a:rPr>
              <a:t>:</a:t>
            </a:r>
            <a:endParaRPr sz="1900">
              <a:solidFill>
                <a:schemeClr val="dk1"/>
              </a:solidFill>
              <a:latin typeface="Halant"/>
              <a:ea typeface="Halant"/>
              <a:cs typeface="Halant"/>
              <a:sym typeface="Halant"/>
            </a:endParaRPr>
          </a:p>
        </p:txBody>
      </p:sp>
      <p:pic>
        <p:nvPicPr>
          <p:cNvPr id="101" name="Google Shape;101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81544" y="9348271"/>
            <a:ext cx="431174" cy="431174"/>
          </a:xfrm>
          <a:prstGeom prst="rect">
            <a:avLst/>
          </a:prstGeom>
          <a:noFill/>
          <a:ln>
            <a:noFill/>
          </a:ln>
        </p:spPr>
      </p:pic>
      <p:sp>
        <p:nvSpPr>
          <p:cNvPr id="102" name="Google Shape;102;p17"/>
          <p:cNvSpPr txBox="1"/>
          <p:nvPr/>
        </p:nvSpPr>
        <p:spPr>
          <a:xfrm>
            <a:off x="5533766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 ©2025 Thinking Nation</a:t>
            </a:r>
            <a:endParaRPr sz="11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03" name="Google Shape;103;p17"/>
          <p:cNvSpPr txBox="1"/>
          <p:nvPr/>
        </p:nvSpPr>
        <p:spPr>
          <a:xfrm>
            <a:off x="2966288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thinkingnation.org</a:t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pic>
        <p:nvPicPr>
          <p:cNvPr id="104" name="Google Shape;104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226481" y="76722"/>
            <a:ext cx="816414" cy="338543"/>
          </a:xfrm>
          <a:prstGeom prst="rect">
            <a:avLst/>
          </a:prstGeom>
          <a:noFill/>
          <a:ln>
            <a:noFill/>
          </a:ln>
        </p:spPr>
      </p:pic>
      <p:sp>
        <p:nvSpPr>
          <p:cNvPr id="105" name="Google Shape;105;p17"/>
          <p:cNvSpPr txBox="1"/>
          <p:nvPr/>
        </p:nvSpPr>
        <p:spPr>
          <a:xfrm>
            <a:off x="594300" y="807688"/>
            <a:ext cx="65838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Source: </a:t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06" name="Google Shape;106;p17"/>
          <p:cNvSpPr txBox="1"/>
          <p:nvPr/>
        </p:nvSpPr>
        <p:spPr>
          <a:xfrm>
            <a:off x="188912" y="1922106"/>
            <a:ext cx="816300" cy="5901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40008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" sz="3834" u="none" cap="none" strike="noStrike">
                <a:solidFill>
                  <a:srgbClr val="FFFFFF"/>
                </a:solidFill>
                <a:latin typeface="Halant"/>
                <a:ea typeface="Halant"/>
                <a:cs typeface="Halant"/>
                <a:sym typeface="Halant"/>
              </a:rPr>
              <a:t>1</a:t>
            </a:r>
            <a:endParaRPr sz="200">
              <a:solidFill>
                <a:srgbClr val="FFFFFF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CFCFC"/>
        </a:solidFill>
      </p:bgPr>
    </p:bg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18"/>
          <p:cNvSpPr txBox="1"/>
          <p:nvPr/>
        </p:nvSpPr>
        <p:spPr>
          <a:xfrm>
            <a:off x="0" y="0"/>
            <a:ext cx="7772400" cy="655200"/>
          </a:xfrm>
          <a:prstGeom prst="rect">
            <a:avLst/>
          </a:prstGeom>
          <a:solidFill>
            <a:srgbClr val="38E0A4"/>
          </a:solidFill>
          <a:ln>
            <a:noFill/>
          </a:ln>
        </p:spPr>
        <p:txBody>
          <a:bodyPr anchorCtr="0" anchor="ctr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900">
                <a:solidFill>
                  <a:schemeClr val="dk1"/>
                </a:solidFill>
                <a:latin typeface="Halant"/>
                <a:ea typeface="Halant"/>
                <a:cs typeface="Halant"/>
                <a:sym typeface="Halant"/>
              </a:rPr>
              <a:t>CLIMATE CHANGE &amp; ENVIRONMENTAL CONCERNS</a:t>
            </a:r>
            <a:r>
              <a:rPr lang="en" sz="1900">
                <a:solidFill>
                  <a:schemeClr val="dk1"/>
                </a:solidFill>
                <a:latin typeface="Halant"/>
                <a:ea typeface="Halant"/>
                <a:cs typeface="Halant"/>
                <a:sym typeface="Halant"/>
              </a:rPr>
              <a:t>:</a:t>
            </a:r>
            <a:endParaRPr sz="1900">
              <a:solidFill>
                <a:schemeClr val="dk1"/>
              </a:solidFill>
              <a:latin typeface="Halant"/>
              <a:ea typeface="Halant"/>
              <a:cs typeface="Halant"/>
              <a:sym typeface="Halant"/>
            </a:endParaRPr>
          </a:p>
        </p:txBody>
      </p:sp>
      <p:pic>
        <p:nvPicPr>
          <p:cNvPr id="112" name="Google Shape;112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81544" y="9348271"/>
            <a:ext cx="431174" cy="431174"/>
          </a:xfrm>
          <a:prstGeom prst="rect">
            <a:avLst/>
          </a:prstGeom>
          <a:noFill/>
          <a:ln>
            <a:noFill/>
          </a:ln>
        </p:spPr>
      </p:pic>
      <p:sp>
        <p:nvSpPr>
          <p:cNvPr id="113" name="Google Shape;113;p18"/>
          <p:cNvSpPr txBox="1"/>
          <p:nvPr/>
        </p:nvSpPr>
        <p:spPr>
          <a:xfrm>
            <a:off x="5533766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 ©2025 Thinking Nation</a:t>
            </a:r>
            <a:endParaRPr sz="11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14" name="Google Shape;114;p18"/>
          <p:cNvSpPr txBox="1"/>
          <p:nvPr/>
        </p:nvSpPr>
        <p:spPr>
          <a:xfrm>
            <a:off x="2966288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thinkingnation.org</a:t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pic>
        <p:nvPicPr>
          <p:cNvPr id="115" name="Google Shape;115;p18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226481" y="76722"/>
            <a:ext cx="816414" cy="338543"/>
          </a:xfrm>
          <a:prstGeom prst="rect">
            <a:avLst/>
          </a:prstGeom>
          <a:noFill/>
          <a:ln>
            <a:noFill/>
          </a:ln>
        </p:spPr>
      </p:pic>
      <p:sp>
        <p:nvSpPr>
          <p:cNvPr id="116" name="Google Shape;116;p18"/>
          <p:cNvSpPr txBox="1"/>
          <p:nvPr/>
        </p:nvSpPr>
        <p:spPr>
          <a:xfrm>
            <a:off x="594300" y="807688"/>
            <a:ext cx="65838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Source: </a:t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17" name="Google Shape;117;p18"/>
          <p:cNvSpPr txBox="1"/>
          <p:nvPr/>
        </p:nvSpPr>
        <p:spPr>
          <a:xfrm>
            <a:off x="188912" y="1922106"/>
            <a:ext cx="816300" cy="5901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40008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" sz="3834" u="none" cap="none" strike="noStrike">
                <a:solidFill>
                  <a:srgbClr val="FFFFFF"/>
                </a:solidFill>
                <a:latin typeface="Halant"/>
                <a:ea typeface="Halant"/>
                <a:cs typeface="Halant"/>
                <a:sym typeface="Halant"/>
              </a:rPr>
              <a:t>1</a:t>
            </a:r>
            <a:endParaRPr sz="200">
              <a:solidFill>
                <a:srgbClr val="FFFFFF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CFCFC"/>
        </a:solidFill>
      </p:bgPr>
    </p:bg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19"/>
          <p:cNvSpPr txBox="1"/>
          <p:nvPr/>
        </p:nvSpPr>
        <p:spPr>
          <a:xfrm>
            <a:off x="0" y="0"/>
            <a:ext cx="7772400" cy="655200"/>
          </a:xfrm>
          <a:prstGeom prst="rect">
            <a:avLst/>
          </a:prstGeom>
          <a:solidFill>
            <a:srgbClr val="38E0A4"/>
          </a:solidFill>
          <a:ln>
            <a:noFill/>
          </a:ln>
        </p:spPr>
        <p:txBody>
          <a:bodyPr anchorCtr="0" anchor="ctr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900">
                <a:solidFill>
                  <a:schemeClr val="dk1"/>
                </a:solidFill>
                <a:latin typeface="Halant"/>
                <a:ea typeface="Halant"/>
                <a:cs typeface="Halant"/>
                <a:sym typeface="Halant"/>
              </a:rPr>
              <a:t>Additional Research Resources</a:t>
            </a:r>
            <a:endParaRPr sz="1900">
              <a:solidFill>
                <a:schemeClr val="dk1"/>
              </a:solidFill>
              <a:latin typeface="Halant"/>
              <a:ea typeface="Halant"/>
              <a:cs typeface="Halant"/>
              <a:sym typeface="Halant"/>
            </a:endParaRPr>
          </a:p>
        </p:txBody>
      </p:sp>
      <p:pic>
        <p:nvPicPr>
          <p:cNvPr id="123" name="Google Shape;123;p1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81544" y="9348271"/>
            <a:ext cx="431174" cy="431174"/>
          </a:xfrm>
          <a:prstGeom prst="rect">
            <a:avLst/>
          </a:prstGeom>
          <a:noFill/>
          <a:ln>
            <a:noFill/>
          </a:ln>
        </p:spPr>
      </p:pic>
      <p:sp>
        <p:nvSpPr>
          <p:cNvPr id="124" name="Google Shape;124;p19"/>
          <p:cNvSpPr txBox="1"/>
          <p:nvPr/>
        </p:nvSpPr>
        <p:spPr>
          <a:xfrm>
            <a:off x="5533766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 ©2025 Thinking Nation</a:t>
            </a:r>
            <a:endParaRPr sz="11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25" name="Google Shape;125;p19"/>
          <p:cNvSpPr txBox="1"/>
          <p:nvPr/>
        </p:nvSpPr>
        <p:spPr>
          <a:xfrm>
            <a:off x="2966288" y="9472074"/>
            <a:ext cx="1839900" cy="30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6675" lIns="96675" spcFirstLastPara="1" rIns="96675" wrap="square" tIns="9667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666666"/>
                </a:solidFill>
                <a:latin typeface="Inter"/>
                <a:ea typeface="Inter"/>
                <a:cs typeface="Inter"/>
                <a:sym typeface="Inter"/>
              </a:rPr>
              <a:t>thinkingnation.org</a:t>
            </a:r>
            <a:endParaRPr sz="1500">
              <a:solidFill>
                <a:srgbClr val="666666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pic>
        <p:nvPicPr>
          <p:cNvPr id="126" name="Google Shape;126;p19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226481" y="76722"/>
            <a:ext cx="816414" cy="338543"/>
          </a:xfrm>
          <a:prstGeom prst="rect">
            <a:avLst/>
          </a:prstGeom>
          <a:noFill/>
          <a:ln>
            <a:noFill/>
          </a:ln>
        </p:spPr>
      </p:pic>
      <p:sp>
        <p:nvSpPr>
          <p:cNvPr id="127" name="Google Shape;127;p19"/>
          <p:cNvSpPr txBox="1"/>
          <p:nvPr/>
        </p:nvSpPr>
        <p:spPr>
          <a:xfrm>
            <a:off x="594300" y="807688"/>
            <a:ext cx="6583800" cy="2281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 u="sng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DISEASE &amp; HEALTH</a:t>
            </a:r>
            <a:endParaRPr b="1" sz="1200" u="sng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 u="sng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SOCIAL &amp; ECONOMIC DEVELOPMENT</a:t>
            </a:r>
            <a:endParaRPr b="1" sz="1200" u="sng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 u="sng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MIGRATION</a:t>
            </a:r>
            <a:endParaRPr b="1" sz="1200" u="sng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 u="sng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URBANIZATION &amp; POPULATION</a:t>
            </a:r>
            <a:endParaRPr b="1" sz="1200" u="sng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 u="sng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CLIMATE CHANGE &amp; ENVIRONMENT</a:t>
            </a:r>
            <a:endParaRPr b="1" sz="1200" u="sng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28" name="Google Shape;128;p19"/>
          <p:cNvSpPr txBox="1"/>
          <p:nvPr/>
        </p:nvSpPr>
        <p:spPr>
          <a:xfrm>
            <a:off x="188912" y="1922106"/>
            <a:ext cx="816300" cy="5901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40008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" sz="3834" u="none" cap="none" strike="noStrike">
                <a:solidFill>
                  <a:srgbClr val="FFFFFF"/>
                </a:solidFill>
                <a:latin typeface="Halant"/>
                <a:ea typeface="Halant"/>
                <a:cs typeface="Halant"/>
                <a:sym typeface="Halant"/>
              </a:rPr>
              <a:t>1</a:t>
            </a:r>
            <a:endParaRPr sz="200">
              <a:solidFill>
                <a:srgbClr val="FFFFFF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