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7772400" cx="10058400"/>
  <p:notesSz cx="6858000" cy="9144000"/>
  <p:embeddedFontLst>
    <p:embeddedFont>
      <p:font typeface="Inter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747775"/>
          </p15:clr>
        </p15:guide>
        <p15:guide id="2" pos="316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Inter-boldItalic.fntdata"/><Relationship Id="rId10" Type="http://schemas.openxmlformats.org/officeDocument/2006/relationships/font" Target="fonts/Inter-italic.fntdata"/><Relationship Id="rId9" Type="http://schemas.openxmlformats.org/officeDocument/2006/relationships/font" Target="fonts/Inter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Inter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34cfc9b6664_0_0:notes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g34cfc9b666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600" cy="31017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600" cy="1197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600" cy="29670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600" cy="1965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600" cy="12720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700" cy="6181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0700" cy="55836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●"/>
              <a:defRPr sz="2200">
                <a:solidFill>
                  <a:schemeClr val="dk2"/>
                </a:solidFill>
              </a:defRPr>
            </a:lvl1pPr>
            <a:lvl2pPr indent="-3365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2pPr>
            <a:lvl3pPr indent="-3365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3pPr>
            <a:lvl4pPr indent="-3365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4pPr>
            <a:lvl5pPr indent="-3365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5pPr>
            <a:lvl6pPr indent="-3365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6pPr>
            <a:lvl7pPr indent="-3365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7pPr>
            <a:lvl8pPr indent="-3365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8pPr>
            <a:lvl9pPr indent="-3365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r">
              <a:buNone/>
              <a:defRPr sz="1200">
                <a:solidFill>
                  <a:schemeClr val="dk2"/>
                </a:solidFill>
              </a:defRPr>
            </a:lvl1pPr>
            <a:lvl2pPr lvl="1" algn="r">
              <a:buNone/>
              <a:defRPr sz="1200">
                <a:solidFill>
                  <a:schemeClr val="dk2"/>
                </a:solidFill>
              </a:defRPr>
            </a:lvl2pPr>
            <a:lvl3pPr lvl="2" algn="r">
              <a:buNone/>
              <a:defRPr sz="1200">
                <a:solidFill>
                  <a:schemeClr val="dk2"/>
                </a:solidFill>
              </a:defRPr>
            </a:lvl3pPr>
            <a:lvl4pPr lvl="3" algn="r">
              <a:buNone/>
              <a:defRPr sz="1200">
                <a:solidFill>
                  <a:schemeClr val="dk2"/>
                </a:solidFill>
              </a:defRPr>
            </a:lvl4pPr>
            <a:lvl5pPr lvl="4" algn="r">
              <a:buNone/>
              <a:defRPr sz="1200">
                <a:solidFill>
                  <a:schemeClr val="dk2"/>
                </a:solidFill>
              </a:defRPr>
            </a:lvl5pPr>
            <a:lvl6pPr lvl="5" algn="r">
              <a:buNone/>
              <a:defRPr sz="1200">
                <a:solidFill>
                  <a:schemeClr val="dk2"/>
                </a:solidFill>
              </a:defRPr>
            </a:lvl6pPr>
            <a:lvl7pPr lvl="6" algn="r">
              <a:buNone/>
              <a:defRPr sz="1200">
                <a:solidFill>
                  <a:schemeClr val="dk2"/>
                </a:solidFill>
              </a:defRPr>
            </a:lvl7pPr>
            <a:lvl8pPr lvl="7" algn="r">
              <a:buNone/>
              <a:defRPr sz="1200">
                <a:solidFill>
                  <a:schemeClr val="dk2"/>
                </a:solidFill>
              </a:defRPr>
            </a:lvl8pPr>
            <a:lvl9pPr lvl="8" algn="r">
              <a:buNone/>
              <a:defRPr sz="12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/>
        </p:nvSpPr>
        <p:spPr>
          <a:xfrm rot="5400000">
            <a:off x="33050" y="3738525"/>
            <a:ext cx="4949700" cy="109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7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REGION NAME</a:t>
            </a:r>
            <a:endParaRPr sz="47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9" name="Google Shape;59;p14"/>
          <p:cNvSpPr txBox="1"/>
          <p:nvPr/>
        </p:nvSpPr>
        <p:spPr>
          <a:xfrm rot="5400000">
            <a:off x="-2607550" y="3917850"/>
            <a:ext cx="5811300" cy="109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SUBCOMMITTEE TOPIC</a:t>
            </a:r>
            <a:endParaRPr sz="35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0" name="Google Shape;60;p14"/>
          <p:cNvSpPr txBox="1"/>
          <p:nvPr/>
        </p:nvSpPr>
        <p:spPr>
          <a:xfrm rot="-5400000">
            <a:off x="4376500" y="3752450"/>
            <a:ext cx="5211300" cy="16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Put bullet points here to help you as your “cheat sheet” for your topic you are presenting to your subcommittee.</a:t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1" name="Google Shape;61;p14"/>
          <p:cNvSpPr txBox="1"/>
          <p:nvPr/>
        </p:nvSpPr>
        <p:spPr>
          <a:xfrm rot="-5400000">
            <a:off x="6375900" y="13750"/>
            <a:ext cx="1541100" cy="16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SAY-IT-IN-6</a:t>
            </a:r>
            <a:endParaRPr b="1"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What is the most important function of the United Nations?</a:t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