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28bb12d31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28bb12d31_1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528bb12d31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528bb12d3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528bb12d3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528bb12d3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28bb12d31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528bb12d31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528bb12d31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528bb12d31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nvSpPr>
        <p:spPr>
          <a:xfrm>
            <a:off x="-16052" y="4922402"/>
            <a:ext cx="9176100" cy="1848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200" u="none" cap="none" strike="noStrike">
                <a:solidFill>
                  <a:srgbClr val="231F20"/>
                </a:solidFill>
                <a:latin typeface="Halant"/>
                <a:ea typeface="Halant"/>
                <a:cs typeface="Halant"/>
                <a:sym typeface="Halant"/>
              </a:rPr>
              <a:t>© Thinking Nation </a:t>
            </a:r>
            <a:r>
              <a:rPr b="1" lang="en" sz="1200">
                <a:solidFill>
                  <a:srgbClr val="231F20"/>
                </a:solidFill>
                <a:latin typeface="Halant"/>
                <a:ea typeface="Halant"/>
                <a:cs typeface="Halant"/>
                <a:sym typeface="Halant"/>
              </a:rPr>
              <a:t>2025</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8" name="Shape 58"/>
        <p:cNvGrpSpPr/>
        <p:nvPr/>
      </p:nvGrpSpPr>
      <p:grpSpPr>
        <a:xfrm>
          <a:off x="0" y="0"/>
          <a:ext cx="0" cy="0"/>
          <a:chOff x="0" y="0"/>
          <a:chExt cx="0" cy="0"/>
        </a:xfrm>
      </p:grpSpPr>
      <p:sp>
        <p:nvSpPr>
          <p:cNvPr id="59" name="Google Shape;59;p14"/>
          <p:cNvSpPr txBox="1"/>
          <p:nvPr/>
        </p:nvSpPr>
        <p:spPr>
          <a:xfrm>
            <a:off x="5348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ISSUE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issue you want to solve here. Be sure to include a basic summary of the problem, including the region(s) that it effects. Keep it brief but informative- consider your audience and how to best appeal to the General Assembly.</a:t>
            </a:r>
            <a:endParaRPr sz="1000">
              <a:solidFill>
                <a:schemeClr val="dk2"/>
              </a:solidFill>
              <a:latin typeface="Inter"/>
              <a:ea typeface="Inter"/>
              <a:cs typeface="Inter"/>
              <a:sym typeface="Inter"/>
            </a:endParaRPr>
          </a:p>
        </p:txBody>
      </p:sp>
      <p:sp>
        <p:nvSpPr>
          <p:cNvPr id="60" name="Google Shape;60;p14"/>
          <p:cNvSpPr txBox="1"/>
          <p:nvPr/>
        </p:nvSpPr>
        <p:spPr>
          <a:xfrm>
            <a:off x="49544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proposed solution for your project. Consider who would need to help with funding and other logistics, and what region(s) would </a:t>
            </a:r>
            <a:r>
              <a:rPr lang="en" sz="1000">
                <a:solidFill>
                  <a:schemeClr val="dk2"/>
                </a:solidFill>
                <a:latin typeface="Inter"/>
                <a:ea typeface="Inter"/>
                <a:cs typeface="Inter"/>
                <a:sym typeface="Inter"/>
              </a:rPr>
              <a:t>benefit</a:t>
            </a:r>
            <a:r>
              <a:rPr lang="en" sz="1000">
                <a:solidFill>
                  <a:schemeClr val="dk2"/>
                </a:solidFill>
                <a:latin typeface="Inter"/>
                <a:ea typeface="Inter"/>
                <a:cs typeface="Inter"/>
                <a:sym typeface="Inter"/>
              </a:rPr>
              <a:t> from this solution. Keep in mind that the places that could benefit may go beyond the scope of the region(s) you are targeting in your proposal! Keep it brief and informative and consider your audience.</a:t>
            </a:r>
            <a:endParaRPr sz="1000">
              <a:solidFill>
                <a:schemeClr val="dk2"/>
              </a:solidFill>
              <a:latin typeface="Inter"/>
              <a:ea typeface="Inter"/>
              <a:cs typeface="Inter"/>
              <a:sym typeface="Inter"/>
            </a:endParaRPr>
          </a:p>
        </p:txBody>
      </p:sp>
      <p:sp>
        <p:nvSpPr>
          <p:cNvPr id="61" name="Google Shape;61;p14"/>
          <p:cNvSpPr txBox="1"/>
          <p:nvPr/>
        </p:nvSpPr>
        <p:spPr>
          <a:xfrm>
            <a:off x="975225" y="3484050"/>
            <a:ext cx="22416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Make a note of which of the UN Sustainable Development Goals are being met by this proposal.</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62" name="Google Shape;62;p14"/>
          <p:cNvSpPr txBox="1"/>
          <p:nvPr/>
        </p:nvSpPr>
        <p:spPr>
          <a:xfrm>
            <a:off x="4467150" y="165150"/>
            <a:ext cx="4097400" cy="52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rPr>
              <a:t>TITLE OF YOUR PROPOSAL</a:t>
            </a:r>
            <a:endParaRPr b="1" sz="1800">
              <a:solidFill>
                <a:schemeClr val="dk2"/>
              </a:solidFill>
            </a:endParaRPr>
          </a:p>
        </p:txBody>
      </p:sp>
      <p:sp>
        <p:nvSpPr>
          <p:cNvPr id="63" name="Google Shape;63;p14"/>
          <p:cNvSpPr txBox="1"/>
          <p:nvPr/>
        </p:nvSpPr>
        <p:spPr>
          <a:xfrm>
            <a:off x="40581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64" name="Google Shape;64;p14"/>
          <p:cNvSpPr txBox="1"/>
          <p:nvPr/>
        </p:nvSpPr>
        <p:spPr>
          <a:xfrm>
            <a:off x="64203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65" name="Google Shape;65;p14"/>
          <p:cNvSpPr txBox="1"/>
          <p:nvPr/>
        </p:nvSpPr>
        <p:spPr>
          <a:xfrm rot="5400000">
            <a:off x="6522800" y="2308200"/>
            <a:ext cx="4097400" cy="5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DISEASE &amp; HEALTH</a:t>
            </a:r>
            <a:endParaRPr b="1" sz="1800">
              <a:solidFill>
                <a:schemeClr val="dk2"/>
              </a:solidFill>
            </a:endParaRPr>
          </a:p>
        </p:txBody>
      </p:sp>
      <p:sp>
        <p:nvSpPr>
          <p:cNvPr id="66" name="Google Shape;66;p14"/>
          <p:cNvSpPr txBox="1"/>
          <p:nvPr/>
        </p:nvSpPr>
        <p:spPr>
          <a:xfrm>
            <a:off x="-16052" y="4922402"/>
            <a:ext cx="9176100" cy="1848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200" u="none" cap="none" strike="noStrike">
                <a:solidFill>
                  <a:srgbClr val="231F20"/>
                </a:solidFill>
                <a:latin typeface="Halant"/>
                <a:ea typeface="Halant"/>
                <a:cs typeface="Halant"/>
                <a:sym typeface="Halant"/>
              </a:rPr>
              <a:t>© Thinking Nation </a:t>
            </a:r>
            <a:r>
              <a:rPr b="1" lang="en" sz="1200">
                <a:solidFill>
                  <a:srgbClr val="231F20"/>
                </a:solidFill>
                <a:latin typeface="Halant"/>
                <a:ea typeface="Halant"/>
                <a:cs typeface="Halant"/>
                <a:sym typeface="Halant"/>
              </a:rPr>
              <a:t>2025</a:t>
            </a:r>
            <a:endParaRPr sz="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0" name="Shape 70"/>
        <p:cNvGrpSpPr/>
        <p:nvPr/>
      </p:nvGrpSpPr>
      <p:grpSpPr>
        <a:xfrm>
          <a:off x="0" y="0"/>
          <a:ext cx="0" cy="0"/>
          <a:chOff x="0" y="0"/>
          <a:chExt cx="0" cy="0"/>
        </a:xfrm>
      </p:grpSpPr>
      <p:sp>
        <p:nvSpPr>
          <p:cNvPr id="71" name="Google Shape;71;p15"/>
          <p:cNvSpPr txBox="1"/>
          <p:nvPr/>
        </p:nvSpPr>
        <p:spPr>
          <a:xfrm>
            <a:off x="5348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ISSUE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issue you want to solve here. Be sure to include a basic summary of the problem, including the region(s) that it effects. Keep it brief but informative- consider your audience and how to best appeal to the General Assembly.</a:t>
            </a:r>
            <a:endParaRPr sz="1000">
              <a:solidFill>
                <a:schemeClr val="dk2"/>
              </a:solidFill>
              <a:latin typeface="Inter"/>
              <a:ea typeface="Inter"/>
              <a:cs typeface="Inter"/>
              <a:sym typeface="Inter"/>
            </a:endParaRPr>
          </a:p>
        </p:txBody>
      </p:sp>
      <p:sp>
        <p:nvSpPr>
          <p:cNvPr id="72" name="Google Shape;72;p15"/>
          <p:cNvSpPr txBox="1"/>
          <p:nvPr/>
        </p:nvSpPr>
        <p:spPr>
          <a:xfrm>
            <a:off x="49544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proposed solution for your project. Consider who would need to help with funding and other logistics, and what region(s) would benefit from this solution. Keep in mind that the places that could benefit may go beyond the scope of the region(s) you are targeting in your proposal! Keep it brief and informative and consider your audience.</a:t>
            </a:r>
            <a:endParaRPr sz="1000">
              <a:solidFill>
                <a:schemeClr val="dk2"/>
              </a:solidFill>
              <a:latin typeface="Inter"/>
              <a:ea typeface="Inter"/>
              <a:cs typeface="Inter"/>
              <a:sym typeface="Inter"/>
            </a:endParaRPr>
          </a:p>
        </p:txBody>
      </p:sp>
      <p:sp>
        <p:nvSpPr>
          <p:cNvPr id="73" name="Google Shape;73;p15"/>
          <p:cNvSpPr txBox="1"/>
          <p:nvPr/>
        </p:nvSpPr>
        <p:spPr>
          <a:xfrm>
            <a:off x="975225" y="3484050"/>
            <a:ext cx="22416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Make a note of which of the UN Sustainable Development Goals are being met by this proposal.</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74" name="Google Shape;74;p15"/>
          <p:cNvSpPr txBox="1"/>
          <p:nvPr/>
        </p:nvSpPr>
        <p:spPr>
          <a:xfrm>
            <a:off x="4467150" y="165150"/>
            <a:ext cx="4097400" cy="52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rPr>
              <a:t>TITLE OF YOUR PROPOSAL</a:t>
            </a:r>
            <a:endParaRPr b="1" sz="1800">
              <a:solidFill>
                <a:schemeClr val="dk2"/>
              </a:solidFill>
            </a:endParaRPr>
          </a:p>
        </p:txBody>
      </p:sp>
      <p:sp>
        <p:nvSpPr>
          <p:cNvPr id="75" name="Google Shape;75;p15"/>
          <p:cNvSpPr txBox="1"/>
          <p:nvPr/>
        </p:nvSpPr>
        <p:spPr>
          <a:xfrm>
            <a:off x="40581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76" name="Google Shape;76;p15"/>
          <p:cNvSpPr txBox="1"/>
          <p:nvPr/>
        </p:nvSpPr>
        <p:spPr>
          <a:xfrm>
            <a:off x="64203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77" name="Google Shape;77;p15"/>
          <p:cNvSpPr txBox="1"/>
          <p:nvPr/>
        </p:nvSpPr>
        <p:spPr>
          <a:xfrm rot="5400000">
            <a:off x="6522800" y="2308200"/>
            <a:ext cx="4097400" cy="5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SOCIAL &amp; ECONOMIC DEVELOPMENT</a:t>
            </a:r>
            <a:endParaRPr b="1" sz="1800">
              <a:solidFill>
                <a:schemeClr val="dk2"/>
              </a:solidFill>
            </a:endParaRPr>
          </a:p>
        </p:txBody>
      </p:sp>
      <p:sp>
        <p:nvSpPr>
          <p:cNvPr id="78" name="Google Shape;78;p15"/>
          <p:cNvSpPr txBox="1"/>
          <p:nvPr/>
        </p:nvSpPr>
        <p:spPr>
          <a:xfrm>
            <a:off x="-16052" y="4922402"/>
            <a:ext cx="9176100" cy="1848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200" u="none" cap="none" strike="noStrike">
                <a:solidFill>
                  <a:srgbClr val="231F20"/>
                </a:solidFill>
                <a:latin typeface="Halant"/>
                <a:ea typeface="Halant"/>
                <a:cs typeface="Halant"/>
                <a:sym typeface="Halant"/>
              </a:rPr>
              <a:t>© Thinking Nation </a:t>
            </a:r>
            <a:r>
              <a:rPr b="1" lang="en" sz="1200">
                <a:solidFill>
                  <a:srgbClr val="231F20"/>
                </a:solidFill>
                <a:latin typeface="Halant"/>
                <a:ea typeface="Halant"/>
                <a:cs typeface="Halant"/>
                <a:sym typeface="Halant"/>
              </a:rPr>
              <a:t>2025</a:t>
            </a:r>
            <a:endParaRPr sz="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2" name="Shape 82"/>
        <p:cNvGrpSpPr/>
        <p:nvPr/>
      </p:nvGrpSpPr>
      <p:grpSpPr>
        <a:xfrm>
          <a:off x="0" y="0"/>
          <a:ext cx="0" cy="0"/>
          <a:chOff x="0" y="0"/>
          <a:chExt cx="0" cy="0"/>
        </a:xfrm>
      </p:grpSpPr>
      <p:sp>
        <p:nvSpPr>
          <p:cNvPr id="83" name="Google Shape;83;p16"/>
          <p:cNvSpPr txBox="1"/>
          <p:nvPr/>
        </p:nvSpPr>
        <p:spPr>
          <a:xfrm>
            <a:off x="5348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ISSUE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issue you want to solve here. Be sure to include a basic summary of the problem, including the region(s) that it effects. Keep it brief but informative- consider your audience and how to best appeal to the General Assembly.</a:t>
            </a:r>
            <a:endParaRPr sz="1000">
              <a:solidFill>
                <a:schemeClr val="dk2"/>
              </a:solidFill>
              <a:latin typeface="Inter"/>
              <a:ea typeface="Inter"/>
              <a:cs typeface="Inter"/>
              <a:sym typeface="Inter"/>
            </a:endParaRPr>
          </a:p>
        </p:txBody>
      </p:sp>
      <p:sp>
        <p:nvSpPr>
          <p:cNvPr id="84" name="Google Shape;84;p16"/>
          <p:cNvSpPr txBox="1"/>
          <p:nvPr/>
        </p:nvSpPr>
        <p:spPr>
          <a:xfrm>
            <a:off x="49544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proposed solution for your project. Consider who would need to help with funding and other logistics, and what region(s) would benefit from this solution. Keep in mind that the places that could benefit may go beyond the scope of the region(s) you are targeting in your proposal! Keep it brief and informative and consider your audience.</a:t>
            </a:r>
            <a:endParaRPr sz="1000">
              <a:solidFill>
                <a:schemeClr val="dk2"/>
              </a:solidFill>
              <a:latin typeface="Inter"/>
              <a:ea typeface="Inter"/>
              <a:cs typeface="Inter"/>
              <a:sym typeface="Inter"/>
            </a:endParaRPr>
          </a:p>
        </p:txBody>
      </p:sp>
      <p:sp>
        <p:nvSpPr>
          <p:cNvPr id="85" name="Google Shape;85;p16"/>
          <p:cNvSpPr txBox="1"/>
          <p:nvPr/>
        </p:nvSpPr>
        <p:spPr>
          <a:xfrm>
            <a:off x="975225" y="3484050"/>
            <a:ext cx="22416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Make a note of which of the UN Sustainable Development Goals are being met by this proposal.</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86" name="Google Shape;86;p16"/>
          <p:cNvSpPr txBox="1"/>
          <p:nvPr/>
        </p:nvSpPr>
        <p:spPr>
          <a:xfrm>
            <a:off x="4467150" y="165150"/>
            <a:ext cx="4097400" cy="52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rPr>
              <a:t>TITLE OF YOUR PROPOSAL</a:t>
            </a:r>
            <a:endParaRPr b="1" sz="1800">
              <a:solidFill>
                <a:schemeClr val="dk2"/>
              </a:solidFill>
            </a:endParaRPr>
          </a:p>
        </p:txBody>
      </p:sp>
      <p:sp>
        <p:nvSpPr>
          <p:cNvPr id="87" name="Google Shape;87;p16"/>
          <p:cNvSpPr txBox="1"/>
          <p:nvPr/>
        </p:nvSpPr>
        <p:spPr>
          <a:xfrm>
            <a:off x="40581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88" name="Google Shape;88;p16"/>
          <p:cNvSpPr txBox="1"/>
          <p:nvPr/>
        </p:nvSpPr>
        <p:spPr>
          <a:xfrm>
            <a:off x="64203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89" name="Google Shape;89;p16"/>
          <p:cNvSpPr txBox="1"/>
          <p:nvPr/>
        </p:nvSpPr>
        <p:spPr>
          <a:xfrm rot="5400000">
            <a:off x="6522800" y="2308200"/>
            <a:ext cx="4097400" cy="5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MIGRATION</a:t>
            </a:r>
            <a:endParaRPr b="1" sz="1800">
              <a:solidFill>
                <a:schemeClr val="dk2"/>
              </a:solidFill>
            </a:endParaRPr>
          </a:p>
        </p:txBody>
      </p:sp>
      <p:sp>
        <p:nvSpPr>
          <p:cNvPr id="90" name="Google Shape;90;p16"/>
          <p:cNvSpPr txBox="1"/>
          <p:nvPr/>
        </p:nvSpPr>
        <p:spPr>
          <a:xfrm>
            <a:off x="-16052" y="4922402"/>
            <a:ext cx="9176100" cy="1848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200" u="none" cap="none" strike="noStrike">
                <a:solidFill>
                  <a:srgbClr val="231F20"/>
                </a:solidFill>
                <a:latin typeface="Halant"/>
                <a:ea typeface="Halant"/>
                <a:cs typeface="Halant"/>
                <a:sym typeface="Halant"/>
              </a:rPr>
              <a:t>© Thinking Nation </a:t>
            </a:r>
            <a:r>
              <a:rPr b="1" lang="en" sz="1200">
                <a:solidFill>
                  <a:srgbClr val="231F20"/>
                </a:solidFill>
                <a:latin typeface="Halant"/>
                <a:ea typeface="Halant"/>
                <a:cs typeface="Halant"/>
                <a:sym typeface="Halant"/>
              </a:rPr>
              <a:t>2025</a:t>
            </a:r>
            <a:endParaRPr sz="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4" name="Shape 94"/>
        <p:cNvGrpSpPr/>
        <p:nvPr/>
      </p:nvGrpSpPr>
      <p:grpSpPr>
        <a:xfrm>
          <a:off x="0" y="0"/>
          <a:ext cx="0" cy="0"/>
          <a:chOff x="0" y="0"/>
          <a:chExt cx="0" cy="0"/>
        </a:xfrm>
      </p:grpSpPr>
      <p:sp>
        <p:nvSpPr>
          <p:cNvPr id="95" name="Google Shape;95;p17"/>
          <p:cNvSpPr txBox="1"/>
          <p:nvPr/>
        </p:nvSpPr>
        <p:spPr>
          <a:xfrm>
            <a:off x="5348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ISSUE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issue you want to solve here. Be sure to include a basic summary of the problem, including the region(s) that it effects. Keep it brief but informative- consider your audience and how to best appeal to the General Assembly.</a:t>
            </a:r>
            <a:endParaRPr sz="1000">
              <a:solidFill>
                <a:schemeClr val="dk2"/>
              </a:solidFill>
              <a:latin typeface="Inter"/>
              <a:ea typeface="Inter"/>
              <a:cs typeface="Inter"/>
              <a:sym typeface="Inter"/>
            </a:endParaRPr>
          </a:p>
        </p:txBody>
      </p:sp>
      <p:sp>
        <p:nvSpPr>
          <p:cNvPr id="96" name="Google Shape;96;p17"/>
          <p:cNvSpPr txBox="1"/>
          <p:nvPr/>
        </p:nvSpPr>
        <p:spPr>
          <a:xfrm>
            <a:off x="49544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proposed solution for your project. Consider who would need to help with funding and other logistics, and what region(s) would benefit from this solution. Keep in mind that the places that could benefit may go beyond the scope of the region(s) you are targeting in your proposal! Keep it brief and informative and consider your audience.</a:t>
            </a:r>
            <a:endParaRPr sz="1000">
              <a:solidFill>
                <a:schemeClr val="dk2"/>
              </a:solidFill>
              <a:latin typeface="Inter"/>
              <a:ea typeface="Inter"/>
              <a:cs typeface="Inter"/>
              <a:sym typeface="Inter"/>
            </a:endParaRPr>
          </a:p>
        </p:txBody>
      </p:sp>
      <p:sp>
        <p:nvSpPr>
          <p:cNvPr id="97" name="Google Shape;97;p17"/>
          <p:cNvSpPr txBox="1"/>
          <p:nvPr/>
        </p:nvSpPr>
        <p:spPr>
          <a:xfrm>
            <a:off x="975225" y="3484050"/>
            <a:ext cx="22416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Make a note of which of the UN Sustainable Development Goals are being met by this proposal.</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98" name="Google Shape;98;p17"/>
          <p:cNvSpPr txBox="1"/>
          <p:nvPr/>
        </p:nvSpPr>
        <p:spPr>
          <a:xfrm>
            <a:off x="4467150" y="165150"/>
            <a:ext cx="4097400" cy="52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rPr>
              <a:t>TITLE OF YOUR PROPOSAL</a:t>
            </a:r>
            <a:endParaRPr b="1" sz="1800">
              <a:solidFill>
                <a:schemeClr val="dk2"/>
              </a:solidFill>
            </a:endParaRPr>
          </a:p>
        </p:txBody>
      </p:sp>
      <p:sp>
        <p:nvSpPr>
          <p:cNvPr id="99" name="Google Shape;99;p17"/>
          <p:cNvSpPr txBox="1"/>
          <p:nvPr/>
        </p:nvSpPr>
        <p:spPr>
          <a:xfrm>
            <a:off x="40581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00" name="Google Shape;100;p17"/>
          <p:cNvSpPr txBox="1"/>
          <p:nvPr/>
        </p:nvSpPr>
        <p:spPr>
          <a:xfrm>
            <a:off x="64203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01" name="Google Shape;101;p17"/>
          <p:cNvSpPr txBox="1"/>
          <p:nvPr/>
        </p:nvSpPr>
        <p:spPr>
          <a:xfrm rot="5400000">
            <a:off x="6522800" y="2308200"/>
            <a:ext cx="4097400" cy="5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URBANIZATION &amp; POPULATION</a:t>
            </a:r>
            <a:endParaRPr b="1" sz="1800">
              <a:solidFill>
                <a:schemeClr val="dk2"/>
              </a:solidFill>
            </a:endParaRPr>
          </a:p>
        </p:txBody>
      </p:sp>
      <p:sp>
        <p:nvSpPr>
          <p:cNvPr id="102" name="Google Shape;102;p17"/>
          <p:cNvSpPr txBox="1"/>
          <p:nvPr/>
        </p:nvSpPr>
        <p:spPr>
          <a:xfrm>
            <a:off x="-16052" y="4922402"/>
            <a:ext cx="9176100" cy="1848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200" u="none" cap="none" strike="noStrike">
                <a:solidFill>
                  <a:srgbClr val="231F20"/>
                </a:solidFill>
                <a:latin typeface="Halant"/>
                <a:ea typeface="Halant"/>
                <a:cs typeface="Halant"/>
                <a:sym typeface="Halant"/>
              </a:rPr>
              <a:t>© Thinking Nation </a:t>
            </a:r>
            <a:r>
              <a:rPr b="1" lang="en" sz="1200">
                <a:solidFill>
                  <a:srgbClr val="231F20"/>
                </a:solidFill>
                <a:latin typeface="Halant"/>
                <a:ea typeface="Halant"/>
                <a:cs typeface="Halant"/>
                <a:sym typeface="Halant"/>
              </a:rPr>
              <a:t>2025</a:t>
            </a:r>
            <a:endParaRPr sz="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6" name="Shape 106"/>
        <p:cNvGrpSpPr/>
        <p:nvPr/>
      </p:nvGrpSpPr>
      <p:grpSpPr>
        <a:xfrm>
          <a:off x="0" y="0"/>
          <a:ext cx="0" cy="0"/>
          <a:chOff x="0" y="0"/>
          <a:chExt cx="0" cy="0"/>
        </a:xfrm>
      </p:grpSpPr>
      <p:sp>
        <p:nvSpPr>
          <p:cNvPr id="107" name="Google Shape;107;p18"/>
          <p:cNvSpPr txBox="1"/>
          <p:nvPr/>
        </p:nvSpPr>
        <p:spPr>
          <a:xfrm>
            <a:off x="5348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ISSUE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issue you want to solve here. Be sure to include a basic summary of the problem, including the region(s) that it effects. Keep it brief but informative- consider your audience and how to best appeal to the General Assembly.</a:t>
            </a:r>
            <a:endParaRPr sz="1000">
              <a:solidFill>
                <a:schemeClr val="dk2"/>
              </a:solidFill>
              <a:latin typeface="Inter"/>
              <a:ea typeface="Inter"/>
              <a:cs typeface="Inter"/>
              <a:sym typeface="Inter"/>
            </a:endParaRPr>
          </a:p>
        </p:txBody>
      </p:sp>
      <p:sp>
        <p:nvSpPr>
          <p:cNvPr id="108" name="Google Shape;108;p18"/>
          <p:cNvSpPr txBox="1"/>
          <p:nvPr/>
        </p:nvSpPr>
        <p:spPr>
          <a:xfrm>
            <a:off x="4954400" y="833650"/>
            <a:ext cx="3075000" cy="23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Inter"/>
                <a:ea typeface="Inter"/>
                <a:cs typeface="Inter"/>
                <a:sym typeface="Inter"/>
              </a:rPr>
              <a:t>THE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Explain the proposed solution for your project. Consider who would need to help with funding and other logistics, and what region(s) would benefit from this solution. Keep in mind that the places that could benefit may go beyond the scope of the region(s) you are targeting in your proposal! Keep it brief and informative and consider your audience.</a:t>
            </a:r>
            <a:endParaRPr sz="1000">
              <a:solidFill>
                <a:schemeClr val="dk2"/>
              </a:solidFill>
              <a:latin typeface="Inter"/>
              <a:ea typeface="Inter"/>
              <a:cs typeface="Inter"/>
              <a:sym typeface="Inter"/>
            </a:endParaRPr>
          </a:p>
        </p:txBody>
      </p:sp>
      <p:sp>
        <p:nvSpPr>
          <p:cNvPr id="109" name="Google Shape;109;p18"/>
          <p:cNvSpPr txBox="1"/>
          <p:nvPr/>
        </p:nvSpPr>
        <p:spPr>
          <a:xfrm>
            <a:off x="975225" y="3484050"/>
            <a:ext cx="22416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Make a note of which of the UN Sustainable Development Goals are being met by this proposal.</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10" name="Google Shape;110;p18"/>
          <p:cNvSpPr txBox="1"/>
          <p:nvPr/>
        </p:nvSpPr>
        <p:spPr>
          <a:xfrm>
            <a:off x="4467150" y="165150"/>
            <a:ext cx="4097400" cy="52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rPr>
              <a:t>TITLE OF YOUR PROPOSAL</a:t>
            </a:r>
            <a:endParaRPr b="1" sz="1800">
              <a:solidFill>
                <a:schemeClr val="dk2"/>
              </a:solidFill>
            </a:endParaRPr>
          </a:p>
        </p:txBody>
      </p:sp>
      <p:sp>
        <p:nvSpPr>
          <p:cNvPr id="111" name="Google Shape;111;p18"/>
          <p:cNvSpPr txBox="1"/>
          <p:nvPr/>
        </p:nvSpPr>
        <p:spPr>
          <a:xfrm>
            <a:off x="40581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12" name="Google Shape;112;p18"/>
          <p:cNvSpPr txBox="1"/>
          <p:nvPr/>
        </p:nvSpPr>
        <p:spPr>
          <a:xfrm>
            <a:off x="6420375" y="3636450"/>
            <a:ext cx="1502400" cy="120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Include an image related to the problem and/or proposed solution.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13" name="Google Shape;113;p18"/>
          <p:cNvSpPr txBox="1"/>
          <p:nvPr/>
        </p:nvSpPr>
        <p:spPr>
          <a:xfrm rot="5400000">
            <a:off x="6522800" y="2308200"/>
            <a:ext cx="4097400" cy="5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CLIMATE CHANGE &amp; ENVIRONMENTAL CONCERNS</a:t>
            </a:r>
            <a:endParaRPr b="1" sz="1800">
              <a:solidFill>
                <a:schemeClr val="dk2"/>
              </a:solidFill>
            </a:endParaRPr>
          </a:p>
        </p:txBody>
      </p:sp>
      <p:sp>
        <p:nvSpPr>
          <p:cNvPr id="114" name="Google Shape;114;p18"/>
          <p:cNvSpPr txBox="1"/>
          <p:nvPr/>
        </p:nvSpPr>
        <p:spPr>
          <a:xfrm>
            <a:off x="-16052" y="4922402"/>
            <a:ext cx="9176100" cy="1848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200" u="none" cap="none" strike="noStrike">
                <a:solidFill>
                  <a:srgbClr val="231F20"/>
                </a:solidFill>
                <a:latin typeface="Halant"/>
                <a:ea typeface="Halant"/>
                <a:cs typeface="Halant"/>
                <a:sym typeface="Halant"/>
              </a:rPr>
              <a:t>© Thinking Nation </a:t>
            </a:r>
            <a:r>
              <a:rPr b="1" lang="en" sz="1200">
                <a:solidFill>
                  <a:srgbClr val="231F20"/>
                </a:solidFill>
                <a:latin typeface="Halant"/>
                <a:ea typeface="Halant"/>
                <a:cs typeface="Halant"/>
                <a:sym typeface="Halant"/>
              </a:rPr>
              <a:t>2025</a:t>
            </a:r>
            <a:endParaRPr sz="5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