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Halant SemiBold"/>
      <p:regular r:id="rId11"/>
      <p:bold r:id="rId12"/>
    </p:embeddedFont>
    <p:embeddedFont>
      <p:font typeface="Inter SemiBold"/>
      <p:regular r:id="rId13"/>
      <p:bold r:id="rId14"/>
      <p:italic r:id="rId15"/>
      <p:boldItalic r:id="rId16"/>
    </p:embeddedFont>
    <p:embeddedFont>
      <p:font typeface="Inter"/>
      <p:regular r:id="rId17"/>
      <p:bold r:id="rId18"/>
      <p:italic r:id="rId19"/>
      <p:boldItalic r:id="rId20"/>
    </p:embeddedFont>
    <p:embeddedFont>
      <p:font typeface="Plus Jakarta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DDD72ED-7816-42A8-B9D3-3152B81F47D1}">
  <a:tblStyle styleId="{3DDD72ED-7816-42A8-B9D3-3152B81F47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1FFEF65-B562-44ED-AF85-E9DD3A598DDF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Italic.fntdata"/><Relationship Id="rId11" Type="http://schemas.openxmlformats.org/officeDocument/2006/relationships/font" Target="fonts/HalantSemiBold-regular.fntdata"/><Relationship Id="rId22" Type="http://schemas.openxmlformats.org/officeDocument/2006/relationships/font" Target="fonts/PlusJakartaSans-bold.fntdata"/><Relationship Id="rId10" Type="http://schemas.openxmlformats.org/officeDocument/2006/relationships/slide" Target="slides/slide3.xml"/><Relationship Id="rId21" Type="http://schemas.openxmlformats.org/officeDocument/2006/relationships/font" Target="fonts/PlusJakartaSans-regular.fntdata"/><Relationship Id="rId13" Type="http://schemas.openxmlformats.org/officeDocument/2006/relationships/font" Target="fonts/InterSemiBold-regular.fntdata"/><Relationship Id="rId24" Type="http://schemas.openxmlformats.org/officeDocument/2006/relationships/font" Target="fonts/PlusJakartaSans-boldItalic.fntdata"/><Relationship Id="rId12" Type="http://schemas.openxmlformats.org/officeDocument/2006/relationships/font" Target="fonts/HalantSemiBold-bold.fntdata"/><Relationship Id="rId23" Type="http://schemas.openxmlformats.org/officeDocument/2006/relationships/font" Target="fonts/PlusJakarta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SemiBold-italic.fntdata"/><Relationship Id="rId14" Type="http://schemas.openxmlformats.org/officeDocument/2006/relationships/font" Target="fonts/InterSemiBold-bold.fntdata"/><Relationship Id="rId17" Type="http://schemas.openxmlformats.org/officeDocument/2006/relationships/font" Target="fonts/Inter-regular.fntdata"/><Relationship Id="rId16" Type="http://schemas.openxmlformats.org/officeDocument/2006/relationships/font" Target="fonts/InterSemiBold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5ab0a6736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5ab0a6736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5a5e25d6ad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5a5e25d6ad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5ab0a6736e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5ab0a6736e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{3DDD72ED-7816-42A8-B9D3-3152B81F47D1}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2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{3DDD72ED-7816-42A8-B9D3-3152B81F47D1}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a political approach that strives to appeal to ordinary people who feel that their concerns are disregarded by established elite groups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“From the mid-1960s on, a wave of military governments took power, the onset of a period of authoritarian regimes. These governments were diametrically opposed to populism and justified their existence on the grounds that populists had encouraged strikes, communism, inflation, and corruption.”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Inter"/>
                        <a:buChar char="-"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Michael Conniff, </a:t>
                      </a:r>
                      <a:r>
                        <a:rPr i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Populism in Latin America, </a:t>
                      </a: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2012.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44" name="Google Shape;144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Populism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8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{F1FFEF65-B562-44ED-AF85-E9DD3A598DDF}</a:tableStyleId>
              </a:tblPr>
              <a:tblGrid>
                <a:gridCol w="2180350"/>
              </a:tblGrid>
              <a:tr h="662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866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Name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political, economic, or social factors create conditions for revolution?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88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51" name="Google Shape;151;p28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{F1FFEF65-B562-44ED-AF85-E9DD3A598DDF}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2" name="Google Shape;152;p2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