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BB66A6A-7D7A-44F3-A45B-27B2C57FC5EA}">
  <a:tblStyle styleId="{5BB66A6A-7D7A-44F3-A45B-27B2C57FC5E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ab890400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5ab890400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a757acd5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5a757acd5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ab8904000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ab8904000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{5BB66A6A-7D7A-44F3-A45B-27B2C57FC5EA}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{5BB66A6A-7D7A-44F3-A45B-27B2C57FC5EA}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an armed conflict where at least one of the belligerents is directed or supported by an external third-party power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war in Korea… became the main front in a global war against Communism.” 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65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Julia M. Macdonald,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Proxy Wars: Suppressing Violence Through Local Agents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 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Proxy War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3456150" y="113700"/>
            <a:ext cx="22317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Evaluate the Claim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2433475" y="475325"/>
            <a:ext cx="4270500" cy="37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text messages, evaluate the claim: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When outside actors get involved in a conflict between others, they can influence decisions, escalate tensions, and create divisions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Sam (the person texting) influence the relationship between Taylor and Jordan?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might someone choose to intervene in a relationship instead of letting them resolve things directly?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 the risks of letting people outside a conflict shape how we respond to others?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3" name="Google Shape;153;p28" title="iphone-ibWU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175" y="515788"/>
            <a:ext cx="2128675" cy="3791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8" title="iphone-vbWU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2975" y="516638"/>
            <a:ext cx="2135225" cy="3790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