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1" r:id="rId5"/>
    <p:sldMasterId id="2147483672" r:id="rId6"/>
  </p:sldMasterIdLst>
  <p:notesMasterIdLst>
    <p:notesMasterId r:id="rId7"/>
  </p:notesMasterIdLst>
  <p:sldIdLst>
    <p:sldId id="256" r:id="rId8"/>
    <p:sldId id="257" r:id="rId9"/>
    <p:sldId id="258" r:id="rId10"/>
  </p:sldIdLst>
  <p:sldSz cy="5143500" cx="9144000"/>
  <p:notesSz cx="6858000" cy="9144000"/>
  <p:embeddedFontLst>
    <p:embeddedFont>
      <p:font typeface="Inter"/>
      <p:regular r:id="rId11"/>
      <p:bold r:id="rId12"/>
      <p:italic r:id="rId13"/>
      <p:boldItalic r:id="rId14"/>
    </p:embeddedFont>
    <p:embeddedFont>
      <p:font typeface="Plus Jakarta Sans"/>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10CA07B-F981-422E-9483-20B88C5A8638}">
  <a:tblStyle styleId="{610CA07B-F981-422E-9483-20B88C5A8638}"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regular.fntdata"/><Relationship Id="rId14" Type="http://schemas.openxmlformats.org/officeDocument/2006/relationships/font" Target="fonts/Inter-boldItalic.fntdata"/><Relationship Id="rId17" Type="http://schemas.openxmlformats.org/officeDocument/2006/relationships/font" Target="fonts/PlusJakartaSans-italic.fntdata"/><Relationship Id="rId16"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5b91810ec3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g35b91810ec3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5b950ef60f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g35b950ef60f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5b91810ec3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35b91810ec3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rtl="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rtl="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rtl="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rtl="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3" name="Shape 63"/>
        <p:cNvGrpSpPr/>
        <p:nvPr/>
      </p:nvGrpSpPr>
      <p:grpSpPr>
        <a:xfrm>
          <a:off x="0" y="0"/>
          <a:ext cx="0" cy="0"/>
          <a:chOff x="0" y="0"/>
          <a:chExt cx="0" cy="0"/>
        </a:xfrm>
      </p:grpSpPr>
      <p:sp>
        <p:nvSpPr>
          <p:cNvPr id="64" name="Google Shape;64;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5" name="Google Shape;65;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67" name="Shape 67"/>
        <p:cNvGrpSpPr/>
        <p:nvPr/>
      </p:nvGrpSpPr>
      <p:grpSpPr>
        <a:xfrm>
          <a:off x="0" y="0"/>
          <a:ext cx="0" cy="0"/>
          <a:chOff x="0" y="0"/>
          <a:chExt cx="0" cy="0"/>
        </a:xfrm>
      </p:grpSpPr>
      <p:sp>
        <p:nvSpPr>
          <p:cNvPr id="68" name="Google Shape;68;p16"/>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marR="0" algn="ctr">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69" name="Google Shape;69;p16"/>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marR="0" algn="ctr">
              <a:lnSpc>
                <a:spcPct val="90000"/>
              </a:lnSpc>
              <a:spcBef>
                <a:spcPts val="8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1pPr>
            <a:lvl2pPr lvl="1" marR="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2pPr>
            <a:lvl3pPr lvl="2" marR="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3pPr>
            <a:lvl4pPr lvl="3"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lvl="4"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lvl="5"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70" name="Google Shape;70;p1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1" name="Google Shape;71;p1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2" name="Google Shape;72;p1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73" name="Shape 73"/>
        <p:cNvGrpSpPr/>
        <p:nvPr/>
      </p:nvGrpSpPr>
      <p:grpSpPr>
        <a:xfrm>
          <a:off x="0" y="0"/>
          <a:ext cx="0" cy="0"/>
          <a:chOff x="0" y="0"/>
          <a:chExt cx="0" cy="0"/>
        </a:xfrm>
      </p:grpSpPr>
      <p:sp>
        <p:nvSpPr>
          <p:cNvPr id="74" name="Google Shape;74;p17"/>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5" name="Google Shape;75;p17"/>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6" name="Google Shape;76;p1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7" name="Google Shape;77;p1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8" name="Google Shape;78;p1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9" name="Shape 79"/>
        <p:cNvGrpSpPr/>
        <p:nvPr/>
      </p:nvGrpSpPr>
      <p:grpSpPr>
        <a:xfrm>
          <a:off x="0" y="0"/>
          <a:ext cx="0" cy="0"/>
          <a:chOff x="0" y="0"/>
          <a:chExt cx="0" cy="0"/>
        </a:xfrm>
      </p:grpSpPr>
      <p:sp>
        <p:nvSpPr>
          <p:cNvPr id="80" name="Google Shape;80;p18"/>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1" name="Google Shape;81;p18"/>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4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4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82" name="Google Shape;82;p1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3" name="Google Shape;83;p1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4" name="Google Shape;84;p1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85" name="Shape 85"/>
        <p:cNvGrpSpPr/>
        <p:nvPr/>
      </p:nvGrpSpPr>
      <p:grpSpPr>
        <a:xfrm>
          <a:off x="0" y="0"/>
          <a:ext cx="0" cy="0"/>
          <a:chOff x="0" y="0"/>
          <a:chExt cx="0" cy="0"/>
        </a:xfrm>
      </p:grpSpPr>
      <p:sp>
        <p:nvSpPr>
          <p:cNvPr id="86" name="Google Shape;86;p19"/>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7" name="Google Shape;87;p19"/>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8" name="Google Shape;88;p19"/>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9" name="Google Shape;89;p1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0" name="Google Shape;90;p1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1" name="Google Shape;91;p1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92" name="Shape 92"/>
        <p:cNvGrpSpPr/>
        <p:nvPr/>
      </p:nvGrpSpPr>
      <p:grpSpPr>
        <a:xfrm>
          <a:off x="0" y="0"/>
          <a:ext cx="0" cy="0"/>
          <a:chOff x="0" y="0"/>
          <a:chExt cx="0" cy="0"/>
        </a:xfrm>
      </p:grpSpPr>
      <p:sp>
        <p:nvSpPr>
          <p:cNvPr id="93" name="Google Shape;93;p20"/>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4" name="Google Shape;94;p20"/>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95" name="Google Shape;95;p20"/>
          <p:cNvSpPr txBox="1"/>
          <p:nvPr>
            <p:ph idx="2" type="body"/>
          </p:nvPr>
        </p:nvSpPr>
        <p:spPr>
          <a:xfrm>
            <a:off x="629841" y="1878806"/>
            <a:ext cx="38685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6" name="Google Shape;96;p20"/>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97" name="Google Shape;97;p20"/>
          <p:cNvSpPr txBox="1"/>
          <p:nvPr>
            <p:ph idx="4" type="body"/>
          </p:nvPr>
        </p:nvSpPr>
        <p:spPr>
          <a:xfrm>
            <a:off x="4629150" y="1878806"/>
            <a:ext cx="38874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8" name="Google Shape;98;p2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9" name="Google Shape;99;p2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0" name="Google Shape;100;p2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01" name="Shape 101"/>
        <p:cNvGrpSpPr/>
        <p:nvPr/>
      </p:nvGrpSpPr>
      <p:grpSpPr>
        <a:xfrm>
          <a:off x="0" y="0"/>
          <a:ext cx="0" cy="0"/>
          <a:chOff x="0" y="0"/>
          <a:chExt cx="0" cy="0"/>
        </a:xfrm>
      </p:grpSpPr>
      <p:sp>
        <p:nvSpPr>
          <p:cNvPr id="102" name="Google Shape;102;p21"/>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3" name="Google Shape;103;p2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4" name="Google Shape;104;p2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5" name="Google Shape;105;p2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06" name="Shape 106"/>
        <p:cNvGrpSpPr/>
        <p:nvPr/>
      </p:nvGrpSpPr>
      <p:grpSpPr>
        <a:xfrm>
          <a:off x="0" y="0"/>
          <a:ext cx="0" cy="0"/>
          <a:chOff x="0" y="0"/>
          <a:chExt cx="0" cy="0"/>
        </a:xfrm>
      </p:grpSpPr>
      <p:sp>
        <p:nvSpPr>
          <p:cNvPr id="107" name="Google Shape;107;p22"/>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8" name="Google Shape;108;p22"/>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109" name="Google Shape;109;p22"/>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0" name="Google Shape;110;p2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1" name="Google Shape;111;p2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2" name="Google Shape;112;p2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13" name="Shape 113"/>
        <p:cNvGrpSpPr/>
        <p:nvPr/>
      </p:nvGrpSpPr>
      <p:grpSpPr>
        <a:xfrm>
          <a:off x="0" y="0"/>
          <a:ext cx="0" cy="0"/>
          <a:chOff x="0" y="0"/>
          <a:chExt cx="0" cy="0"/>
        </a:xfrm>
      </p:grpSpPr>
      <p:sp>
        <p:nvSpPr>
          <p:cNvPr id="114" name="Google Shape;114;p2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5" name="Google Shape;115;p23"/>
          <p:cNvSpPr/>
          <p:nvPr>
            <p:ph idx="2" type="pic"/>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lvl="0" marR="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16" name="Google Shape;116;p23"/>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7" name="Google Shape;117;p2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8" name="Google Shape;118;p2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9" name="Google Shape;119;p2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20" name="Shape 120"/>
        <p:cNvGrpSpPr/>
        <p:nvPr/>
      </p:nvGrpSpPr>
      <p:grpSpPr>
        <a:xfrm>
          <a:off x="0" y="0"/>
          <a:ext cx="0" cy="0"/>
          <a:chOff x="0" y="0"/>
          <a:chExt cx="0" cy="0"/>
        </a:xfrm>
      </p:grpSpPr>
      <p:sp>
        <p:nvSpPr>
          <p:cNvPr id="121" name="Google Shape;121;p2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2" name="Google Shape;122;p24"/>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3" name="Google Shape;123;p2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4" name="Google Shape;124;p2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5" name="Google Shape;125;p2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26" name="Shape 126"/>
        <p:cNvGrpSpPr/>
        <p:nvPr/>
      </p:nvGrpSpPr>
      <p:grpSpPr>
        <a:xfrm>
          <a:off x="0" y="0"/>
          <a:ext cx="0" cy="0"/>
          <a:chOff x="0" y="0"/>
          <a:chExt cx="0" cy="0"/>
        </a:xfrm>
      </p:grpSpPr>
      <p:sp>
        <p:nvSpPr>
          <p:cNvPr id="127" name="Google Shape;127;p25"/>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8" name="Google Shape;128;p25"/>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9" name="Google Shape;129;p2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0" name="Google Shape;130;p2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1" name="Google Shape;131;p2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0"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7" name="Shape 57"/>
        <p:cNvGrpSpPr/>
        <p:nvPr/>
      </p:nvGrpSpPr>
      <p:grpSpPr>
        <a:xfrm>
          <a:off x="0" y="0"/>
          <a:ext cx="0" cy="0"/>
          <a:chOff x="0" y="0"/>
          <a:chExt cx="0" cy="0"/>
        </a:xfrm>
      </p:grpSpPr>
      <p:sp>
        <p:nvSpPr>
          <p:cNvPr id="58" name="Google Shape;58;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9" name="Google Shape;59;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graphicFrame>
        <p:nvGraphicFramePr>
          <p:cNvPr id="136" name="Google Shape;136;p26"/>
          <p:cNvGraphicFramePr/>
          <p:nvPr/>
        </p:nvGraphicFramePr>
        <p:xfrm>
          <a:off x="0" y="0"/>
          <a:ext cx="3000000" cy="3000000"/>
        </p:xfrm>
        <a:graphic>
          <a:graphicData uri="http://schemas.openxmlformats.org/drawingml/2006/table">
            <a:tbl>
              <a:tblPr bandRow="1" firstRow="1">
                <a:noFill/>
                <a:tableStyleId>{610CA07B-F981-422E-9483-20B88C5A8638}</a:tableStyleId>
              </a:tblPr>
              <a:tblGrid>
                <a:gridCol w="4572000"/>
                <a:gridCol w="4572000"/>
              </a:tblGrid>
              <a:tr h="2320850">
                <a:tc>
                  <a:txBody>
                    <a:bodyPr/>
                    <a:lstStyle/>
                    <a:p>
                      <a:pPr indent="0" lvl="0" marL="0" rtl="0" algn="l">
                        <a:spcBef>
                          <a:spcPts val="0"/>
                        </a:spcBef>
                        <a:spcAft>
                          <a:spcPts val="0"/>
                        </a:spcAft>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7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rPr lang="en" sz="1800">
                          <a:latin typeface="Inter"/>
                          <a:ea typeface="Inter"/>
                          <a:cs typeface="Inter"/>
                          <a:sym typeface="Inter"/>
                        </a:rPr>
                        <a:t>Imp</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137" name="Google Shape;137;p26"/>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38" name="Google Shape;138;p26"/>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graphicFrame>
        <p:nvGraphicFramePr>
          <p:cNvPr id="143" name="Google Shape;143;p27"/>
          <p:cNvGraphicFramePr/>
          <p:nvPr/>
        </p:nvGraphicFramePr>
        <p:xfrm>
          <a:off x="0" y="0"/>
          <a:ext cx="3000000" cy="3000000"/>
        </p:xfrm>
        <a:graphic>
          <a:graphicData uri="http://schemas.openxmlformats.org/drawingml/2006/table">
            <a:tbl>
              <a:tblPr bandRow="1" firstRow="1">
                <a:noFill/>
                <a:tableStyleId>{610CA07B-F981-422E-9483-20B88C5A8638}</a:tableStyleId>
              </a:tblPr>
              <a:tblGrid>
                <a:gridCol w="4572000"/>
                <a:gridCol w="4572000"/>
              </a:tblGrid>
              <a:tr h="2320850">
                <a:tc>
                  <a:txBody>
                    <a:bodyPr/>
                    <a:lstStyle/>
                    <a:p>
                      <a:pPr indent="0" lvl="0" marL="0" rtl="0" algn="l">
                        <a:spcBef>
                          <a:spcPts val="0"/>
                        </a:spcBef>
                        <a:spcAft>
                          <a:spcPts val="0"/>
                        </a:spcAft>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700">
                          <a:solidFill>
                            <a:srgbClr val="1F1F1F"/>
                          </a:solidFill>
                          <a:latin typeface="Inter"/>
                          <a:ea typeface="Inter"/>
                          <a:cs typeface="Inter"/>
                          <a:sym typeface="Inter"/>
                        </a:rPr>
                        <a:t>the action or state of dividing or being divided into parts (especially with reference to a country with separate areas of government)</a:t>
                      </a:r>
                      <a:endParaRPr sz="17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rPr lang="en">
                          <a:latin typeface="Inter"/>
                          <a:ea typeface="Inter"/>
                          <a:cs typeface="Inter"/>
                          <a:sym typeface="Inter"/>
                        </a:rPr>
                        <a:t>“The Geneva conference… divided Vietnam at the 17th parallel. It created two zones to which the rival military forces could withdraw to regroup. The partition was to be temporary, for two years, at the end of which elections were to be held to reunify the country.”</a:t>
                      </a:r>
                      <a:endParaRPr>
                        <a:latin typeface="Inter"/>
                        <a:ea typeface="Inter"/>
                        <a:cs typeface="Inter"/>
                        <a:sym typeface="Inter"/>
                      </a:endParaRPr>
                    </a:p>
                    <a:p>
                      <a:pPr indent="-342900" lvl="0" marL="457200" rtl="0" algn="r">
                        <a:spcBef>
                          <a:spcPts val="0"/>
                        </a:spcBef>
                        <a:spcAft>
                          <a:spcPts val="0"/>
                        </a:spcAft>
                        <a:buClr>
                          <a:schemeClr val="dk1"/>
                        </a:buClr>
                        <a:buSzPts val="1800"/>
                        <a:buFont typeface="Inter"/>
                        <a:buChar char="-"/>
                      </a:pPr>
                      <a:r>
                        <a:rPr lang="en">
                          <a:latin typeface="Inter"/>
                          <a:ea typeface="Inter"/>
                          <a:cs typeface="Inter"/>
                          <a:sym typeface="Inter"/>
                        </a:rPr>
                        <a:t>D. R. SarDesai, </a:t>
                      </a:r>
                      <a:r>
                        <a:rPr i="1" lang="en">
                          <a:latin typeface="Inter"/>
                          <a:ea typeface="Inter"/>
                          <a:cs typeface="Inter"/>
                          <a:sym typeface="Inter"/>
                        </a:rPr>
                        <a:t>Vietnam, Past and Present</a:t>
                      </a:r>
                      <a:r>
                        <a:rPr lang="en">
                          <a:latin typeface="Inter"/>
                          <a:ea typeface="Inter"/>
                          <a:cs typeface="Inter"/>
                          <a:sym typeface="Inter"/>
                        </a:rPr>
                        <a:t>, 2005.</a:t>
                      </a:r>
                      <a:endParaRPr sz="18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rPr lang="en" sz="1800">
                          <a:latin typeface="Inter"/>
                          <a:ea typeface="Inter"/>
                          <a:cs typeface="Inter"/>
                          <a:sym typeface="Inter"/>
                        </a:rPr>
                        <a:t>Imp</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144" name="Google Shape;144;p27"/>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Partition</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45" name="Google Shape;145;p27"/>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8"/>
          <p:cNvSpPr txBox="1"/>
          <p:nvPr>
            <p:ph idx="2" type="body"/>
          </p:nvPr>
        </p:nvSpPr>
        <p:spPr>
          <a:xfrm>
            <a:off x="265425" y="139200"/>
            <a:ext cx="5632200" cy="4784400"/>
          </a:xfrm>
          <a:prstGeom prst="rect">
            <a:avLst/>
          </a:prstGeom>
        </p:spPr>
        <p:txBody>
          <a:bodyPr anchorCtr="0" anchor="t" bIns="34275" lIns="68575" spcFirstLastPara="1" rIns="68575" wrap="square" tIns="34275">
            <a:normAutofit/>
          </a:bodyPr>
          <a:lstStyle/>
          <a:p>
            <a:pPr indent="0" lvl="0" marL="0" rtl="0" algn="l">
              <a:lnSpc>
                <a:spcPct val="100000"/>
              </a:lnSpc>
              <a:spcBef>
                <a:spcPts val="0"/>
              </a:spcBef>
              <a:spcAft>
                <a:spcPts val="0"/>
              </a:spcAft>
              <a:buNone/>
            </a:pPr>
            <a:r>
              <a:rPr b="1" lang="en" sz="1600">
                <a:latin typeface="Inter"/>
                <a:ea typeface="Inter"/>
                <a:cs typeface="Inter"/>
                <a:sym typeface="Inter"/>
              </a:rPr>
              <a:t>NOTICE</a:t>
            </a:r>
            <a:endParaRPr b="1" sz="1600">
              <a:latin typeface="Inter"/>
              <a:ea typeface="Inter"/>
              <a:cs typeface="Inter"/>
              <a:sym typeface="Inter"/>
            </a:endParaRPr>
          </a:p>
          <a:p>
            <a:pPr indent="0" lvl="0" marL="0" rtl="0" algn="l">
              <a:lnSpc>
                <a:spcPct val="100000"/>
              </a:lnSpc>
              <a:spcBef>
                <a:spcPts val="0"/>
              </a:spcBef>
              <a:spcAft>
                <a:spcPts val="0"/>
              </a:spcAft>
              <a:buNone/>
            </a:pPr>
            <a:r>
              <a:rPr lang="en" sz="1600">
                <a:latin typeface="Inter"/>
                <a:ea typeface="Inter"/>
                <a:cs typeface="Inter"/>
                <a:sym typeface="Inter"/>
              </a:rPr>
              <a:t>What do you see that seems interesting or important?</a:t>
            </a:r>
            <a:endParaRPr sz="1600">
              <a:latin typeface="Inter"/>
              <a:ea typeface="Inter"/>
              <a:cs typeface="Inter"/>
              <a:sym typeface="Inter"/>
            </a:endParaRPr>
          </a:p>
          <a:p>
            <a:pPr indent="0" lvl="0" marL="0" rtl="0" algn="l">
              <a:lnSpc>
                <a:spcPct val="100000"/>
              </a:lnSpc>
              <a:spcBef>
                <a:spcPts val="0"/>
              </a:spcBef>
              <a:spcAft>
                <a:spcPts val="0"/>
              </a:spcAft>
              <a:buNone/>
            </a:pPr>
            <a:r>
              <a:t/>
            </a:r>
            <a:endParaRPr sz="1600">
              <a:latin typeface="Inter"/>
              <a:ea typeface="Inter"/>
              <a:cs typeface="Inter"/>
              <a:sym typeface="Inter"/>
            </a:endParaRPr>
          </a:p>
          <a:p>
            <a:pPr indent="0" lvl="0" marL="0" rtl="0" algn="l">
              <a:lnSpc>
                <a:spcPct val="100000"/>
              </a:lnSpc>
              <a:spcBef>
                <a:spcPts val="0"/>
              </a:spcBef>
              <a:spcAft>
                <a:spcPts val="0"/>
              </a:spcAft>
              <a:buNone/>
            </a:pPr>
            <a:r>
              <a:t/>
            </a:r>
            <a:endParaRPr sz="1600">
              <a:latin typeface="Inter"/>
              <a:ea typeface="Inter"/>
              <a:cs typeface="Inter"/>
              <a:sym typeface="Inter"/>
            </a:endParaRPr>
          </a:p>
          <a:p>
            <a:pPr indent="0" lvl="0" marL="0" rtl="0" algn="l">
              <a:lnSpc>
                <a:spcPct val="100000"/>
              </a:lnSpc>
              <a:spcBef>
                <a:spcPts val="0"/>
              </a:spcBef>
              <a:spcAft>
                <a:spcPts val="0"/>
              </a:spcAft>
              <a:buNone/>
            </a:pPr>
            <a:r>
              <a:t/>
            </a:r>
            <a:endParaRPr sz="1600">
              <a:latin typeface="Inter"/>
              <a:ea typeface="Inter"/>
              <a:cs typeface="Inter"/>
              <a:sym typeface="Inter"/>
            </a:endParaRPr>
          </a:p>
          <a:p>
            <a:pPr indent="0" lvl="0" marL="0" rtl="0" algn="l">
              <a:lnSpc>
                <a:spcPct val="100000"/>
              </a:lnSpc>
              <a:spcBef>
                <a:spcPts val="0"/>
              </a:spcBef>
              <a:spcAft>
                <a:spcPts val="0"/>
              </a:spcAft>
              <a:buNone/>
            </a:pPr>
            <a:r>
              <a:rPr b="1" lang="en" sz="1600">
                <a:latin typeface="Inter"/>
                <a:ea typeface="Inter"/>
                <a:cs typeface="Inter"/>
                <a:sym typeface="Inter"/>
              </a:rPr>
              <a:t>WONDER</a:t>
            </a:r>
            <a:endParaRPr b="1" sz="1600">
              <a:latin typeface="Inter"/>
              <a:ea typeface="Inter"/>
              <a:cs typeface="Inter"/>
              <a:sym typeface="Inter"/>
            </a:endParaRPr>
          </a:p>
          <a:p>
            <a:pPr indent="0" lvl="0" marL="0" rtl="0" algn="l">
              <a:lnSpc>
                <a:spcPct val="100000"/>
              </a:lnSpc>
              <a:spcBef>
                <a:spcPts val="0"/>
              </a:spcBef>
              <a:spcAft>
                <a:spcPts val="0"/>
              </a:spcAft>
              <a:buNone/>
            </a:pPr>
            <a:r>
              <a:rPr lang="en" sz="1600">
                <a:latin typeface="Inter"/>
                <a:ea typeface="Inter"/>
                <a:cs typeface="Inter"/>
                <a:sym typeface="Inter"/>
              </a:rPr>
              <a:t>What questions do you have about this image?</a:t>
            </a:r>
            <a:endParaRPr sz="1600">
              <a:latin typeface="Inter"/>
              <a:ea typeface="Inter"/>
              <a:cs typeface="Inter"/>
              <a:sym typeface="Inter"/>
            </a:endParaRPr>
          </a:p>
          <a:p>
            <a:pPr indent="0" lvl="0" marL="0" rtl="0" algn="l">
              <a:lnSpc>
                <a:spcPct val="100000"/>
              </a:lnSpc>
              <a:spcBef>
                <a:spcPts val="0"/>
              </a:spcBef>
              <a:spcAft>
                <a:spcPts val="0"/>
              </a:spcAft>
              <a:buNone/>
            </a:pPr>
            <a:r>
              <a:t/>
            </a:r>
            <a:endParaRPr sz="1600">
              <a:latin typeface="Inter"/>
              <a:ea typeface="Inter"/>
              <a:cs typeface="Inter"/>
              <a:sym typeface="Inter"/>
            </a:endParaRPr>
          </a:p>
          <a:p>
            <a:pPr indent="0" lvl="0" marL="0" rtl="0" algn="l">
              <a:lnSpc>
                <a:spcPct val="100000"/>
              </a:lnSpc>
              <a:spcBef>
                <a:spcPts val="0"/>
              </a:spcBef>
              <a:spcAft>
                <a:spcPts val="0"/>
              </a:spcAft>
              <a:buNone/>
            </a:pPr>
            <a:r>
              <a:t/>
            </a:r>
            <a:endParaRPr sz="1600">
              <a:latin typeface="Inter"/>
              <a:ea typeface="Inter"/>
              <a:cs typeface="Inter"/>
              <a:sym typeface="Inter"/>
            </a:endParaRPr>
          </a:p>
          <a:p>
            <a:pPr indent="0" lvl="0" marL="0" rtl="0" algn="l">
              <a:lnSpc>
                <a:spcPct val="100000"/>
              </a:lnSpc>
              <a:spcBef>
                <a:spcPts val="0"/>
              </a:spcBef>
              <a:spcAft>
                <a:spcPts val="0"/>
              </a:spcAft>
              <a:buNone/>
            </a:pPr>
            <a:r>
              <a:t/>
            </a:r>
            <a:endParaRPr sz="1600">
              <a:latin typeface="Inter"/>
              <a:ea typeface="Inter"/>
              <a:cs typeface="Inter"/>
              <a:sym typeface="Inter"/>
            </a:endParaRPr>
          </a:p>
          <a:p>
            <a:pPr indent="0" lvl="0" marL="0" rtl="0" algn="l">
              <a:lnSpc>
                <a:spcPct val="100000"/>
              </a:lnSpc>
              <a:spcBef>
                <a:spcPts val="0"/>
              </a:spcBef>
              <a:spcAft>
                <a:spcPts val="0"/>
              </a:spcAft>
              <a:buNone/>
            </a:pPr>
            <a:r>
              <a:rPr b="1" lang="en" sz="1600">
                <a:latin typeface="Inter"/>
                <a:ea typeface="Inter"/>
                <a:cs typeface="Inter"/>
                <a:sym typeface="Inter"/>
              </a:rPr>
              <a:t>THINK</a:t>
            </a:r>
            <a:endParaRPr b="1" sz="1600">
              <a:latin typeface="Inter"/>
              <a:ea typeface="Inter"/>
              <a:cs typeface="Inter"/>
              <a:sym typeface="Inter"/>
            </a:endParaRPr>
          </a:p>
          <a:p>
            <a:pPr indent="0" lvl="0" marL="0" rtl="0" algn="l">
              <a:lnSpc>
                <a:spcPct val="100000"/>
              </a:lnSpc>
              <a:spcBef>
                <a:spcPts val="0"/>
              </a:spcBef>
              <a:spcAft>
                <a:spcPts val="0"/>
              </a:spcAft>
              <a:buNone/>
            </a:pPr>
            <a:r>
              <a:rPr lang="en" sz="1600">
                <a:latin typeface="Inter"/>
                <a:ea typeface="Inter"/>
                <a:cs typeface="Inter"/>
                <a:sym typeface="Inter"/>
              </a:rPr>
              <a:t>What do you suppose is going on this image?</a:t>
            </a:r>
            <a:endParaRPr sz="1600">
              <a:latin typeface="Inter"/>
              <a:ea typeface="Inter"/>
              <a:cs typeface="Inter"/>
              <a:sym typeface="Inter"/>
            </a:endParaRPr>
          </a:p>
        </p:txBody>
      </p:sp>
      <p:sp>
        <p:nvSpPr>
          <p:cNvPr id="151" name="Google Shape;151;p28"/>
          <p:cNvSpPr txBox="1"/>
          <p:nvPr/>
        </p:nvSpPr>
        <p:spPr>
          <a:xfrm>
            <a:off x="5897500" y="3716900"/>
            <a:ext cx="30447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Source: Edmund S. Valtman, “Stick ‘em up!” June 9, 1964. Library of Congress</a:t>
            </a:r>
            <a:endParaRPr sz="1200">
              <a:solidFill>
                <a:schemeClr val="dk1"/>
              </a:solidFill>
              <a:latin typeface="Inter"/>
              <a:ea typeface="Inter"/>
              <a:cs typeface="Inter"/>
              <a:sym typeface="Inter"/>
            </a:endParaRPr>
          </a:p>
        </p:txBody>
      </p:sp>
      <p:sp>
        <p:nvSpPr>
          <p:cNvPr id="152" name="Google Shape;152;p28"/>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pic>
        <p:nvPicPr>
          <p:cNvPr id="153" name="Google Shape;153;p28"/>
          <p:cNvPicPr preferRelativeResize="0"/>
          <p:nvPr/>
        </p:nvPicPr>
        <p:blipFill>
          <a:blip r:embed="rId3">
            <a:alphaModFix/>
          </a:blip>
          <a:stretch>
            <a:fillRect/>
          </a:stretch>
        </p:blipFill>
        <p:spPr>
          <a:xfrm>
            <a:off x="6017875" y="167400"/>
            <a:ext cx="2695693" cy="341210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